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62" r:id="rId5"/>
    <p:sldMasterId id="2147483648" r:id="rId6"/>
    <p:sldMasterId id="2147483664" r:id="rId7"/>
    <p:sldMasterId id="2147483671" r:id="rId8"/>
  </p:sldMasterIdLst>
  <p:notesMasterIdLst>
    <p:notesMasterId r:id="rId40"/>
  </p:notesMasterIdLst>
  <p:sldIdLst>
    <p:sldId id="258" r:id="rId9"/>
    <p:sldId id="444" r:id="rId10"/>
    <p:sldId id="356" r:id="rId11"/>
    <p:sldId id="952" r:id="rId12"/>
    <p:sldId id="259" r:id="rId13"/>
    <p:sldId id="347" r:id="rId14"/>
    <p:sldId id="456" r:id="rId15"/>
    <p:sldId id="953" r:id="rId16"/>
    <p:sldId id="410" r:id="rId17"/>
    <p:sldId id="408" r:id="rId18"/>
    <p:sldId id="393" r:id="rId19"/>
    <p:sldId id="955" r:id="rId20"/>
    <p:sldId id="282" r:id="rId21"/>
    <p:sldId id="284" r:id="rId22"/>
    <p:sldId id="285" r:id="rId23"/>
    <p:sldId id="964" r:id="rId24"/>
    <p:sldId id="965" r:id="rId25"/>
    <p:sldId id="966" r:id="rId26"/>
    <p:sldId id="2014" r:id="rId27"/>
    <p:sldId id="1993" r:id="rId28"/>
    <p:sldId id="2002" r:id="rId29"/>
    <p:sldId id="2009" r:id="rId30"/>
    <p:sldId id="2010" r:id="rId31"/>
    <p:sldId id="2004" r:id="rId32"/>
    <p:sldId id="2005" r:id="rId33"/>
    <p:sldId id="2006" r:id="rId34"/>
    <p:sldId id="2013" r:id="rId35"/>
    <p:sldId id="2000" r:id="rId36"/>
    <p:sldId id="2007" r:id="rId37"/>
    <p:sldId id="263" r:id="rId38"/>
    <p:sldId id="261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tter Celina Tabea (vetn)" initials="VCT(" lastIdx="24" clrIdx="0">
    <p:extLst>
      <p:ext uri="{19B8F6BF-5375-455C-9EA6-DF929625EA0E}">
        <p15:presenceInfo xmlns:p15="http://schemas.microsoft.com/office/powerpoint/2012/main" userId="S::vetn@zhaw.ch::489d426f-c857-4c0e-8ffa-15eefc7af3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1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Svijetli stil 1 - Isticanj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83" autoAdjust="0"/>
    <p:restoredTop sz="94668"/>
  </p:normalViewPr>
  <p:slideViewPr>
    <p:cSldViewPr snapToGrid="0" snapToObjects="1">
      <p:cViewPr varScale="1">
        <p:scale>
          <a:sx n="80" d="100"/>
          <a:sy n="80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1.wdp"/><Relationship Id="rId1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1.wdp"/><Relationship Id="rId1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ACD905-3751-4A87-B49D-6EAF1BF206A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522C59-C0D6-4F84-B460-F7DC154B21F3}">
      <dgm:prSet/>
      <dgm:spPr/>
      <dgm:t>
        <a:bodyPr/>
        <a:lstStyle/>
        <a:p>
          <a:r>
            <a:rPr lang="hr-HR" b="0" i="0"/>
            <a:t>AISA should be aware of:</a:t>
          </a:r>
          <a:endParaRPr lang="en-US"/>
        </a:p>
      </dgm:t>
    </dgm:pt>
    <dgm:pt modelId="{A309EF71-2394-4913-A29F-649A9493C121}" type="parTrans" cxnId="{3D7D74C4-DA48-4E0E-AF11-94DFC15F0B99}">
      <dgm:prSet/>
      <dgm:spPr/>
      <dgm:t>
        <a:bodyPr/>
        <a:lstStyle/>
        <a:p>
          <a:endParaRPr lang="en-US"/>
        </a:p>
      </dgm:t>
    </dgm:pt>
    <dgm:pt modelId="{3EEDB6B1-4DCA-4670-BA3C-67A6A17CF6EC}" type="sibTrans" cxnId="{3D7D74C4-DA48-4E0E-AF11-94DFC15F0B99}">
      <dgm:prSet/>
      <dgm:spPr/>
      <dgm:t>
        <a:bodyPr/>
        <a:lstStyle/>
        <a:p>
          <a:endParaRPr lang="en-US"/>
        </a:p>
      </dgm:t>
    </dgm:pt>
    <dgm:pt modelId="{37EAA970-9CDF-438F-B76B-81518C0AD2E7}">
      <dgm:prSet/>
      <dgm:spPr/>
      <dgm:t>
        <a:bodyPr/>
        <a:lstStyle/>
        <a:p>
          <a:r>
            <a:rPr lang="en-GB" b="0" i="0"/>
            <a:t>the traffic situation</a:t>
          </a:r>
          <a:endParaRPr lang="en-US"/>
        </a:p>
      </dgm:t>
    </dgm:pt>
    <dgm:pt modelId="{BC285798-389A-466D-B405-BF388E5B24FF}" type="parTrans" cxnId="{187FC241-31EF-4F25-9020-F609A9888738}">
      <dgm:prSet/>
      <dgm:spPr/>
      <dgm:t>
        <a:bodyPr/>
        <a:lstStyle/>
        <a:p>
          <a:endParaRPr lang="en-US"/>
        </a:p>
      </dgm:t>
    </dgm:pt>
    <dgm:pt modelId="{750FA19D-01CC-4CD6-ADE2-FC1EEE3D3855}" type="sibTrans" cxnId="{187FC241-31EF-4F25-9020-F609A9888738}">
      <dgm:prSet/>
      <dgm:spPr/>
      <dgm:t>
        <a:bodyPr/>
        <a:lstStyle/>
        <a:p>
          <a:endParaRPr lang="en-US"/>
        </a:p>
      </dgm:t>
    </dgm:pt>
    <dgm:pt modelId="{CDE5AA77-40C8-4B7E-BC85-AA59FB77EB09}">
      <dgm:prSet/>
      <dgm:spPr/>
      <dgm:t>
        <a:bodyPr/>
        <a:lstStyle/>
        <a:p>
          <a:r>
            <a:rPr lang="en-GB" b="0" i="0"/>
            <a:t>its own (system’s) state</a:t>
          </a:r>
          <a:endParaRPr lang="en-US"/>
        </a:p>
      </dgm:t>
    </dgm:pt>
    <dgm:pt modelId="{4948635E-D274-45BE-8CB7-CCA3FACFE4C3}" type="parTrans" cxnId="{E21A17BD-B99E-4F71-845C-27C4EB8A5D58}">
      <dgm:prSet/>
      <dgm:spPr/>
      <dgm:t>
        <a:bodyPr/>
        <a:lstStyle/>
        <a:p>
          <a:endParaRPr lang="en-US"/>
        </a:p>
      </dgm:t>
    </dgm:pt>
    <dgm:pt modelId="{60D13449-ADD5-4E6C-B2CE-4D6A0204D770}" type="sibTrans" cxnId="{E21A17BD-B99E-4F71-845C-27C4EB8A5D58}">
      <dgm:prSet/>
      <dgm:spPr/>
      <dgm:t>
        <a:bodyPr/>
        <a:lstStyle/>
        <a:p>
          <a:endParaRPr lang="en-US"/>
        </a:p>
      </dgm:t>
    </dgm:pt>
    <dgm:pt modelId="{A314B9DF-A0BA-4338-9161-301BF3B9483C}">
      <dgm:prSet/>
      <dgm:spPr/>
      <dgm:t>
        <a:bodyPr/>
        <a:lstStyle/>
        <a:p>
          <a:r>
            <a:rPr lang="en-GB" b="0" i="0"/>
            <a:t>other team member’s states</a:t>
          </a:r>
          <a:endParaRPr lang="en-US"/>
        </a:p>
      </dgm:t>
    </dgm:pt>
    <dgm:pt modelId="{C4746A35-DDA7-4A44-900A-9B971D331DB4}" type="parTrans" cxnId="{96FC7F77-7A18-4BF6-816D-3FDF4EB02C0F}">
      <dgm:prSet/>
      <dgm:spPr/>
      <dgm:t>
        <a:bodyPr/>
        <a:lstStyle/>
        <a:p>
          <a:endParaRPr lang="en-US"/>
        </a:p>
      </dgm:t>
    </dgm:pt>
    <dgm:pt modelId="{7F00D458-6178-47C0-84CF-64AB90B29569}" type="sibTrans" cxnId="{96FC7F77-7A18-4BF6-816D-3FDF4EB02C0F}">
      <dgm:prSet/>
      <dgm:spPr/>
      <dgm:t>
        <a:bodyPr/>
        <a:lstStyle/>
        <a:p>
          <a:endParaRPr lang="en-US"/>
        </a:p>
      </dgm:t>
    </dgm:pt>
    <dgm:pt modelId="{50C0BD92-C8DD-4D76-9FFA-B230EF8F8DFC}" type="pres">
      <dgm:prSet presAssocID="{19ACD905-3751-4A87-B49D-6EAF1BF206AA}" presName="linear" presStyleCnt="0">
        <dgm:presLayoutVars>
          <dgm:dir/>
          <dgm:animLvl val="lvl"/>
          <dgm:resizeHandles val="exact"/>
        </dgm:presLayoutVars>
      </dgm:prSet>
      <dgm:spPr/>
    </dgm:pt>
    <dgm:pt modelId="{93A34A48-CEA9-4A5C-B42B-9753A0447355}" type="pres">
      <dgm:prSet presAssocID="{52522C59-C0D6-4F84-B460-F7DC154B21F3}" presName="parentLin" presStyleCnt="0"/>
      <dgm:spPr/>
    </dgm:pt>
    <dgm:pt modelId="{7E4A2CA1-F75F-43AF-86C2-A41EDE205D7E}" type="pres">
      <dgm:prSet presAssocID="{52522C59-C0D6-4F84-B460-F7DC154B21F3}" presName="parentLeftMargin" presStyleLbl="node1" presStyleIdx="0" presStyleCnt="1"/>
      <dgm:spPr/>
    </dgm:pt>
    <dgm:pt modelId="{59ACCA93-1EFF-4EF1-B73C-841A705FA450}" type="pres">
      <dgm:prSet presAssocID="{52522C59-C0D6-4F84-B460-F7DC154B21F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6550175-F54A-4C09-948A-261B01A18122}" type="pres">
      <dgm:prSet presAssocID="{52522C59-C0D6-4F84-B460-F7DC154B21F3}" presName="negativeSpace" presStyleCnt="0"/>
      <dgm:spPr/>
    </dgm:pt>
    <dgm:pt modelId="{DE70CDC9-9FDC-4CC3-9F3E-1FB1E2B70D53}" type="pres">
      <dgm:prSet presAssocID="{52522C59-C0D6-4F84-B460-F7DC154B21F3}" presName="childText" presStyleLbl="conFgAcc1" presStyleIdx="0" presStyleCnt="1" custLinFactNeighborX="610" custLinFactNeighborY="-3719">
        <dgm:presLayoutVars>
          <dgm:bulletEnabled val="1"/>
        </dgm:presLayoutVars>
      </dgm:prSet>
      <dgm:spPr/>
    </dgm:pt>
  </dgm:ptLst>
  <dgm:cxnLst>
    <dgm:cxn modelId="{733AA41E-D6FA-44C4-A7FC-4130D1FFF8A5}" type="presOf" srcId="{52522C59-C0D6-4F84-B460-F7DC154B21F3}" destId="{7E4A2CA1-F75F-43AF-86C2-A41EDE205D7E}" srcOrd="0" destOrd="0" presId="urn:microsoft.com/office/officeart/2005/8/layout/list1"/>
    <dgm:cxn modelId="{4A35DB30-282D-4D6F-9C53-CE22776B5F3B}" type="presOf" srcId="{37EAA970-9CDF-438F-B76B-81518C0AD2E7}" destId="{DE70CDC9-9FDC-4CC3-9F3E-1FB1E2B70D53}" srcOrd="0" destOrd="0" presId="urn:microsoft.com/office/officeart/2005/8/layout/list1"/>
    <dgm:cxn modelId="{187FC241-31EF-4F25-9020-F609A9888738}" srcId="{52522C59-C0D6-4F84-B460-F7DC154B21F3}" destId="{37EAA970-9CDF-438F-B76B-81518C0AD2E7}" srcOrd="0" destOrd="0" parTransId="{BC285798-389A-466D-B405-BF388E5B24FF}" sibTransId="{750FA19D-01CC-4CD6-ADE2-FC1EEE3D3855}"/>
    <dgm:cxn modelId="{42207553-3AC4-4048-A7E0-E02710A1AF61}" type="presOf" srcId="{A314B9DF-A0BA-4338-9161-301BF3B9483C}" destId="{DE70CDC9-9FDC-4CC3-9F3E-1FB1E2B70D53}" srcOrd="0" destOrd="2" presId="urn:microsoft.com/office/officeart/2005/8/layout/list1"/>
    <dgm:cxn modelId="{96FC7F77-7A18-4BF6-816D-3FDF4EB02C0F}" srcId="{52522C59-C0D6-4F84-B460-F7DC154B21F3}" destId="{A314B9DF-A0BA-4338-9161-301BF3B9483C}" srcOrd="2" destOrd="0" parTransId="{C4746A35-DDA7-4A44-900A-9B971D331DB4}" sibTransId="{7F00D458-6178-47C0-84CF-64AB90B29569}"/>
    <dgm:cxn modelId="{C1A9D97D-DE8B-421E-9CA2-5BEFA3F161D7}" type="presOf" srcId="{19ACD905-3751-4A87-B49D-6EAF1BF206AA}" destId="{50C0BD92-C8DD-4D76-9FFA-B230EF8F8DFC}" srcOrd="0" destOrd="0" presId="urn:microsoft.com/office/officeart/2005/8/layout/list1"/>
    <dgm:cxn modelId="{6F7B23A8-69B0-4905-A159-209F8BF09AD5}" type="presOf" srcId="{CDE5AA77-40C8-4B7E-BC85-AA59FB77EB09}" destId="{DE70CDC9-9FDC-4CC3-9F3E-1FB1E2B70D53}" srcOrd="0" destOrd="1" presId="urn:microsoft.com/office/officeart/2005/8/layout/list1"/>
    <dgm:cxn modelId="{E21A17BD-B99E-4F71-845C-27C4EB8A5D58}" srcId="{52522C59-C0D6-4F84-B460-F7DC154B21F3}" destId="{CDE5AA77-40C8-4B7E-BC85-AA59FB77EB09}" srcOrd="1" destOrd="0" parTransId="{4948635E-D274-45BE-8CB7-CCA3FACFE4C3}" sibTransId="{60D13449-ADD5-4E6C-B2CE-4D6A0204D770}"/>
    <dgm:cxn modelId="{3D7D74C4-DA48-4E0E-AF11-94DFC15F0B99}" srcId="{19ACD905-3751-4A87-B49D-6EAF1BF206AA}" destId="{52522C59-C0D6-4F84-B460-F7DC154B21F3}" srcOrd="0" destOrd="0" parTransId="{A309EF71-2394-4913-A29F-649A9493C121}" sibTransId="{3EEDB6B1-4DCA-4670-BA3C-67A6A17CF6EC}"/>
    <dgm:cxn modelId="{86D3E6F6-D038-4F7A-BA6E-1B7181EA1EDC}" type="presOf" srcId="{52522C59-C0D6-4F84-B460-F7DC154B21F3}" destId="{59ACCA93-1EFF-4EF1-B73C-841A705FA450}" srcOrd="1" destOrd="0" presId="urn:microsoft.com/office/officeart/2005/8/layout/list1"/>
    <dgm:cxn modelId="{75972D4C-4059-4C3F-A6B7-542E2FF3CCB6}" type="presParOf" srcId="{50C0BD92-C8DD-4D76-9FFA-B230EF8F8DFC}" destId="{93A34A48-CEA9-4A5C-B42B-9753A0447355}" srcOrd="0" destOrd="0" presId="urn:microsoft.com/office/officeart/2005/8/layout/list1"/>
    <dgm:cxn modelId="{178F3FB3-C452-4077-B6D3-4DA35E77809F}" type="presParOf" srcId="{93A34A48-CEA9-4A5C-B42B-9753A0447355}" destId="{7E4A2CA1-F75F-43AF-86C2-A41EDE205D7E}" srcOrd="0" destOrd="0" presId="urn:microsoft.com/office/officeart/2005/8/layout/list1"/>
    <dgm:cxn modelId="{1ACCC803-3CED-4D54-9559-630BC5135C55}" type="presParOf" srcId="{93A34A48-CEA9-4A5C-B42B-9753A0447355}" destId="{59ACCA93-1EFF-4EF1-B73C-841A705FA450}" srcOrd="1" destOrd="0" presId="urn:microsoft.com/office/officeart/2005/8/layout/list1"/>
    <dgm:cxn modelId="{88D2F449-2B6B-4B10-92A1-AB6DCD722271}" type="presParOf" srcId="{50C0BD92-C8DD-4D76-9FFA-B230EF8F8DFC}" destId="{06550175-F54A-4C09-948A-261B01A18122}" srcOrd="1" destOrd="0" presId="urn:microsoft.com/office/officeart/2005/8/layout/list1"/>
    <dgm:cxn modelId="{AEE1A623-A7C2-4FAB-905D-0A581F3826BD}" type="presParOf" srcId="{50C0BD92-C8DD-4D76-9FFA-B230EF8F8DFC}" destId="{DE70CDC9-9FDC-4CC3-9F3E-1FB1E2B70D5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5324BE-1457-46A2-ABA3-26755CE49DE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8BDAE4-AD90-41D4-8E46-7BEC05AA3C6F}">
      <dgm:prSet phldrT="[Tekst]"/>
      <dgm:spPr/>
      <dgm:t>
        <a:bodyPr/>
        <a:lstStyle/>
        <a:p>
          <a:r>
            <a:rPr lang="hr-HR" dirty="0" err="1"/>
            <a:t>Current</a:t>
          </a:r>
          <a:endParaRPr lang="en-US" dirty="0"/>
        </a:p>
      </dgm:t>
    </dgm:pt>
    <dgm:pt modelId="{C2D4D01A-A211-416E-B727-8CB352F21E77}" type="parTrans" cxnId="{F8A78F29-99AC-46F4-A154-774D2312B6FE}">
      <dgm:prSet/>
      <dgm:spPr/>
      <dgm:t>
        <a:bodyPr/>
        <a:lstStyle/>
        <a:p>
          <a:endParaRPr lang="en-US"/>
        </a:p>
      </dgm:t>
    </dgm:pt>
    <dgm:pt modelId="{987ED2EC-CD2D-4505-A0AB-DDEDB664A36C}" type="sibTrans" cxnId="{F8A78F29-99AC-46F4-A154-774D2312B6FE}">
      <dgm:prSet/>
      <dgm:spPr/>
      <dgm:t>
        <a:bodyPr/>
        <a:lstStyle/>
        <a:p>
          <a:endParaRPr lang="en-US"/>
        </a:p>
      </dgm:t>
    </dgm:pt>
    <dgm:pt modelId="{6983ED30-5F94-460F-ADEC-73FA6DA5DEEA}">
      <dgm:prSet phldrT="[Tekst]"/>
      <dgm:spPr/>
      <dgm:t>
        <a:bodyPr/>
        <a:lstStyle/>
        <a:p>
          <a:r>
            <a:rPr lang="hr-HR" dirty="0" err="1"/>
            <a:t>Task</a:t>
          </a:r>
          <a:r>
            <a:rPr lang="hr-HR" dirty="0"/>
            <a:t> list for </a:t>
          </a:r>
          <a:r>
            <a:rPr lang="hr-HR" dirty="0" err="1"/>
            <a:t>current</a:t>
          </a:r>
          <a:r>
            <a:rPr lang="hr-HR" dirty="0"/>
            <a:t> </a:t>
          </a:r>
          <a:r>
            <a:rPr lang="hr-HR" dirty="0" err="1"/>
            <a:t>Conops</a:t>
          </a:r>
          <a:r>
            <a:rPr lang="hr-HR" dirty="0"/>
            <a:t> (</a:t>
          </a:r>
          <a:r>
            <a:rPr lang="hr-HR" dirty="0" err="1"/>
            <a:t>re-used</a:t>
          </a:r>
          <a:r>
            <a:rPr lang="hr-HR" dirty="0"/>
            <a:t> </a:t>
          </a:r>
          <a:r>
            <a:rPr lang="hr-HR" dirty="0" err="1"/>
            <a:t>from</a:t>
          </a:r>
          <a:r>
            <a:rPr lang="hr-HR" dirty="0"/>
            <a:t> </a:t>
          </a:r>
          <a:r>
            <a:rPr lang="hr-HR" dirty="0" err="1"/>
            <a:t>previous</a:t>
          </a:r>
          <a:r>
            <a:rPr lang="hr-HR" dirty="0"/>
            <a:t> </a:t>
          </a:r>
          <a:r>
            <a:rPr lang="hr-HR" dirty="0" err="1"/>
            <a:t>work</a:t>
          </a:r>
          <a:r>
            <a:rPr lang="hr-HR" dirty="0"/>
            <a:t>, </a:t>
          </a:r>
          <a:r>
            <a:rPr lang="hr-HR" dirty="0" err="1"/>
            <a:t>not</a:t>
          </a:r>
          <a:r>
            <a:rPr lang="hr-HR" dirty="0"/>
            <a:t> </a:t>
          </a:r>
          <a:r>
            <a:rPr lang="hr-HR" dirty="0" err="1"/>
            <a:t>ours</a:t>
          </a:r>
          <a:r>
            <a:rPr lang="hr-HR" dirty="0"/>
            <a:t>)</a:t>
          </a:r>
          <a:endParaRPr lang="en-US" dirty="0"/>
        </a:p>
      </dgm:t>
    </dgm:pt>
    <dgm:pt modelId="{0CB3AA58-D290-4769-9094-7FF237E472CA}" type="parTrans" cxnId="{9DF60293-B811-43AB-93D0-E9E5B03E78A4}">
      <dgm:prSet/>
      <dgm:spPr/>
      <dgm:t>
        <a:bodyPr/>
        <a:lstStyle/>
        <a:p>
          <a:endParaRPr lang="en-US"/>
        </a:p>
      </dgm:t>
    </dgm:pt>
    <dgm:pt modelId="{E6FCB5F7-AF68-4004-AFD8-3C2BC407BB02}" type="sibTrans" cxnId="{9DF60293-B811-43AB-93D0-E9E5B03E78A4}">
      <dgm:prSet/>
      <dgm:spPr/>
      <dgm:t>
        <a:bodyPr/>
        <a:lstStyle/>
        <a:p>
          <a:endParaRPr lang="en-US"/>
        </a:p>
      </dgm:t>
    </dgm:pt>
    <dgm:pt modelId="{98B29844-4A3D-4F9F-89BE-985862F83537}">
      <dgm:prSet phldrT="[Tekst]"/>
      <dgm:spPr/>
      <dgm:t>
        <a:bodyPr/>
        <a:lstStyle/>
        <a:p>
          <a:r>
            <a:rPr lang="hr-HR" dirty="0"/>
            <a:t>2035/2050</a:t>
          </a:r>
          <a:endParaRPr lang="en-US" dirty="0"/>
        </a:p>
      </dgm:t>
    </dgm:pt>
    <dgm:pt modelId="{8A81173A-CA52-47A4-97DC-99C90EDD0ED5}" type="parTrans" cxnId="{96A8DD53-49A9-4D39-99DE-4956B08B12B5}">
      <dgm:prSet/>
      <dgm:spPr/>
      <dgm:t>
        <a:bodyPr/>
        <a:lstStyle/>
        <a:p>
          <a:endParaRPr lang="en-US"/>
        </a:p>
      </dgm:t>
    </dgm:pt>
    <dgm:pt modelId="{F460B88F-87A6-4ECB-8ADE-1894EE9BAFC5}" type="sibTrans" cxnId="{96A8DD53-49A9-4D39-99DE-4956B08B12B5}">
      <dgm:prSet/>
      <dgm:spPr/>
      <dgm:t>
        <a:bodyPr/>
        <a:lstStyle/>
        <a:p>
          <a:endParaRPr lang="en-US"/>
        </a:p>
      </dgm:t>
    </dgm:pt>
    <dgm:pt modelId="{ADFE563A-BEE5-45CA-913D-784121265A42}">
      <dgm:prSet phldrT="[Tekst]"/>
      <dgm:spPr/>
      <dgm:t>
        <a:bodyPr/>
        <a:lstStyle/>
        <a:p>
          <a:r>
            <a:rPr lang="hr-HR" dirty="0" err="1"/>
            <a:t>Modified</a:t>
          </a:r>
          <a:r>
            <a:rPr lang="hr-HR" dirty="0"/>
            <a:t> </a:t>
          </a:r>
          <a:r>
            <a:rPr lang="hr-HR" dirty="0" err="1"/>
            <a:t>task</a:t>
          </a:r>
          <a:r>
            <a:rPr lang="hr-HR" dirty="0"/>
            <a:t> list </a:t>
          </a:r>
          <a:r>
            <a:rPr lang="hr-HR" dirty="0" err="1"/>
            <a:t>with</a:t>
          </a:r>
          <a:r>
            <a:rPr lang="hr-HR" dirty="0"/>
            <a:t> </a:t>
          </a:r>
          <a:r>
            <a:rPr lang="hr-HR" dirty="0" err="1"/>
            <a:t>best</a:t>
          </a:r>
          <a:r>
            <a:rPr lang="hr-HR" dirty="0"/>
            <a:t> </a:t>
          </a:r>
          <a:r>
            <a:rPr lang="hr-HR" dirty="0" err="1"/>
            <a:t>guesses</a:t>
          </a:r>
          <a:r>
            <a:rPr lang="hr-HR" dirty="0"/>
            <a:t> </a:t>
          </a:r>
          <a:r>
            <a:rPr lang="hr-HR" dirty="0" err="1"/>
            <a:t>about</a:t>
          </a:r>
          <a:r>
            <a:rPr lang="hr-HR" dirty="0"/>
            <a:t> future </a:t>
          </a:r>
          <a:r>
            <a:rPr lang="hr-HR" dirty="0" err="1"/>
            <a:t>ConOps</a:t>
          </a:r>
          <a:r>
            <a:rPr lang="hr-HR" dirty="0"/>
            <a:t> (</a:t>
          </a:r>
          <a:r>
            <a:rPr lang="hr-HR" dirty="0" err="1"/>
            <a:t>based</a:t>
          </a:r>
          <a:r>
            <a:rPr lang="hr-HR" dirty="0"/>
            <a:t> on ATM MP </a:t>
          </a:r>
          <a:r>
            <a:rPr lang="hr-HR" dirty="0" err="1"/>
            <a:t>and</a:t>
          </a:r>
          <a:r>
            <a:rPr lang="hr-HR" dirty="0"/>
            <a:t> </a:t>
          </a:r>
          <a:r>
            <a:rPr lang="hr-HR" dirty="0" err="1"/>
            <a:t>other</a:t>
          </a:r>
          <a:r>
            <a:rPr lang="hr-HR" dirty="0"/>
            <a:t> </a:t>
          </a:r>
          <a:r>
            <a:rPr lang="hr-HR" dirty="0" err="1"/>
            <a:t>sources</a:t>
          </a:r>
          <a:r>
            <a:rPr lang="hr-HR" dirty="0"/>
            <a:t>)</a:t>
          </a:r>
          <a:endParaRPr lang="en-US" dirty="0"/>
        </a:p>
      </dgm:t>
    </dgm:pt>
    <dgm:pt modelId="{A3ED3FE4-F0B5-4E5D-9972-9E3A22C3A529}" type="parTrans" cxnId="{AA2788CD-67E5-4FEE-9228-730C56A2F572}">
      <dgm:prSet/>
      <dgm:spPr/>
      <dgm:t>
        <a:bodyPr/>
        <a:lstStyle/>
        <a:p>
          <a:endParaRPr lang="en-US"/>
        </a:p>
      </dgm:t>
    </dgm:pt>
    <dgm:pt modelId="{3201897D-8052-4E86-8BC6-10050446EE92}" type="sibTrans" cxnId="{AA2788CD-67E5-4FEE-9228-730C56A2F572}">
      <dgm:prSet/>
      <dgm:spPr/>
      <dgm:t>
        <a:bodyPr/>
        <a:lstStyle/>
        <a:p>
          <a:endParaRPr lang="en-US"/>
        </a:p>
      </dgm:t>
    </dgm:pt>
    <dgm:pt modelId="{BD01824D-0621-4E4B-8D6F-00F4AA79B237}">
      <dgm:prSet phldrT="[Tekst]"/>
      <dgm:spPr/>
      <dgm:t>
        <a:bodyPr/>
        <a:lstStyle/>
        <a:p>
          <a:r>
            <a:rPr lang="hr-HR" dirty="0"/>
            <a:t>AISA </a:t>
          </a:r>
          <a:r>
            <a:rPr lang="hr-HR" dirty="0" err="1"/>
            <a:t>ConOps</a:t>
          </a:r>
          <a:endParaRPr lang="en-US" dirty="0"/>
        </a:p>
      </dgm:t>
    </dgm:pt>
    <dgm:pt modelId="{1628CBEA-84BE-4567-9380-54712E3D23C9}" type="parTrans" cxnId="{586695F9-DCCB-4029-B6E0-A1A75CCBEB13}">
      <dgm:prSet/>
      <dgm:spPr/>
      <dgm:t>
        <a:bodyPr/>
        <a:lstStyle/>
        <a:p>
          <a:endParaRPr lang="en-US"/>
        </a:p>
      </dgm:t>
    </dgm:pt>
    <dgm:pt modelId="{427FDC97-4F54-466F-B8A9-191366B4A268}" type="sibTrans" cxnId="{586695F9-DCCB-4029-B6E0-A1A75CCBEB13}">
      <dgm:prSet/>
      <dgm:spPr/>
      <dgm:t>
        <a:bodyPr/>
        <a:lstStyle/>
        <a:p>
          <a:endParaRPr lang="en-US"/>
        </a:p>
      </dgm:t>
    </dgm:pt>
    <dgm:pt modelId="{CC30C99F-C09E-4696-BE53-FE58AB17C4FA}">
      <dgm:prSet phldrT="[Tekst]"/>
      <dgm:spPr/>
      <dgm:t>
        <a:bodyPr/>
        <a:lstStyle/>
        <a:p>
          <a:r>
            <a:rPr lang="hr-HR" dirty="0"/>
            <a:t>AISA Future </a:t>
          </a:r>
          <a:r>
            <a:rPr lang="hr-HR" dirty="0" err="1"/>
            <a:t>Vision</a:t>
          </a:r>
          <a:r>
            <a:rPr lang="hr-HR" dirty="0"/>
            <a:t> </a:t>
          </a:r>
          <a:r>
            <a:rPr lang="hr-HR" dirty="0" err="1"/>
            <a:t>ConOps</a:t>
          </a:r>
          <a:r>
            <a:rPr lang="hr-HR" dirty="0"/>
            <a:t>. How AISA </a:t>
          </a:r>
          <a:r>
            <a:rPr lang="hr-HR" dirty="0" err="1"/>
            <a:t>fits</a:t>
          </a:r>
          <a:r>
            <a:rPr lang="hr-HR" dirty="0"/>
            <a:t> </a:t>
          </a:r>
          <a:r>
            <a:rPr lang="hr-HR" dirty="0" err="1"/>
            <a:t>into</a:t>
          </a:r>
          <a:r>
            <a:rPr lang="hr-HR" dirty="0"/>
            <a:t>, </a:t>
          </a:r>
          <a:r>
            <a:rPr lang="hr-HR" dirty="0" err="1"/>
            <a:t>or</a:t>
          </a:r>
          <a:r>
            <a:rPr lang="hr-HR" dirty="0"/>
            <a:t> </a:t>
          </a:r>
          <a:r>
            <a:rPr lang="hr-HR" dirty="0" err="1"/>
            <a:t>upgrades</a:t>
          </a:r>
          <a:r>
            <a:rPr lang="hr-HR" dirty="0"/>
            <a:t>, </a:t>
          </a:r>
          <a:r>
            <a:rPr lang="hr-HR" dirty="0" err="1"/>
            <a:t>the</a:t>
          </a:r>
          <a:r>
            <a:rPr lang="hr-HR" dirty="0"/>
            <a:t> 2035/2050 </a:t>
          </a:r>
          <a:r>
            <a:rPr lang="hr-HR" dirty="0" err="1"/>
            <a:t>ConOps</a:t>
          </a:r>
          <a:r>
            <a:rPr lang="hr-HR" dirty="0"/>
            <a:t> (+</a:t>
          </a:r>
          <a:r>
            <a:rPr lang="hr-HR" dirty="0" err="1"/>
            <a:t>integrated</a:t>
          </a:r>
          <a:r>
            <a:rPr lang="hr-HR" dirty="0"/>
            <a:t> </a:t>
          </a:r>
          <a:r>
            <a:rPr lang="hr-HR" dirty="0" err="1"/>
            <a:t>task</a:t>
          </a:r>
          <a:r>
            <a:rPr lang="hr-HR" dirty="0"/>
            <a:t> list)</a:t>
          </a:r>
          <a:endParaRPr lang="en-US" dirty="0"/>
        </a:p>
      </dgm:t>
    </dgm:pt>
    <dgm:pt modelId="{850C2317-66D9-48CB-A649-9C45CEDD24B0}" type="parTrans" cxnId="{DDF59053-1150-40EB-AE61-E4CDEBE50314}">
      <dgm:prSet/>
      <dgm:spPr/>
      <dgm:t>
        <a:bodyPr/>
        <a:lstStyle/>
        <a:p>
          <a:endParaRPr lang="en-US"/>
        </a:p>
      </dgm:t>
    </dgm:pt>
    <dgm:pt modelId="{3B7A85ED-4058-488B-8915-D41C6DC86B48}" type="sibTrans" cxnId="{DDF59053-1150-40EB-AE61-E4CDEBE50314}">
      <dgm:prSet/>
      <dgm:spPr/>
      <dgm:t>
        <a:bodyPr/>
        <a:lstStyle/>
        <a:p>
          <a:endParaRPr lang="en-US"/>
        </a:p>
      </dgm:t>
    </dgm:pt>
    <dgm:pt modelId="{4EBC5AC5-2754-4014-8926-C46C6BF578FE}">
      <dgm:prSet phldrT="[Teks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4E88C7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83820" tIns="83820" rIns="83820" bIns="83820" numCol="1" spcCol="1270" anchor="ctr" anchorCtr="0"/>
        <a:lstStyle/>
        <a:p>
          <a:r>
            <a:rPr lang="hr-HR" dirty="0"/>
            <a:t>AISA Project </a:t>
          </a:r>
          <a:r>
            <a:rPr lang="hr-HR" dirty="0" err="1"/>
            <a:t>ConOps</a:t>
          </a:r>
          <a:endParaRPr lang="en-US" dirty="0"/>
        </a:p>
      </dgm:t>
    </dgm:pt>
    <dgm:pt modelId="{4745FA6B-373B-4891-90B6-040E94082D56}" type="parTrans" cxnId="{1E8BCD8B-CEFC-4FBF-AE90-350D33EA744D}">
      <dgm:prSet/>
      <dgm:spPr/>
      <dgm:t>
        <a:bodyPr/>
        <a:lstStyle/>
        <a:p>
          <a:endParaRPr lang="en-US"/>
        </a:p>
      </dgm:t>
    </dgm:pt>
    <dgm:pt modelId="{1DC8ED59-003E-42CF-8913-97DEBC9B18A3}" type="sibTrans" cxnId="{1E8BCD8B-CEFC-4FBF-AE90-350D33EA744D}">
      <dgm:prSet/>
      <dgm:spPr/>
      <dgm:t>
        <a:bodyPr/>
        <a:lstStyle/>
        <a:p>
          <a:endParaRPr lang="en-US"/>
        </a:p>
      </dgm:t>
    </dgm:pt>
    <dgm:pt modelId="{B9024DDA-9894-4FCD-8D94-2AE1BBD52A1E}">
      <dgm:prSet phldrT="[Tekst]"/>
      <dgm:spPr/>
      <dgm:t>
        <a:bodyPr/>
        <a:lstStyle/>
        <a:p>
          <a:r>
            <a:rPr lang="hr-HR" dirty="0"/>
            <a:t>AISA Project-</a:t>
          </a:r>
          <a:r>
            <a:rPr lang="hr-HR" dirty="0" err="1"/>
            <a:t>level</a:t>
          </a:r>
          <a:r>
            <a:rPr lang="hr-HR" dirty="0"/>
            <a:t> </a:t>
          </a:r>
          <a:r>
            <a:rPr lang="hr-HR" dirty="0" err="1"/>
            <a:t>ConOps</a:t>
          </a:r>
          <a:r>
            <a:rPr lang="hr-HR" dirty="0"/>
            <a:t>, </a:t>
          </a:r>
          <a:r>
            <a:rPr lang="hr-HR" dirty="0" err="1"/>
            <a:t>PoC</a:t>
          </a:r>
          <a:r>
            <a:rPr lang="hr-HR" dirty="0"/>
            <a:t> KG-</a:t>
          </a:r>
          <a:r>
            <a:rPr lang="hr-HR" dirty="0" err="1"/>
            <a:t>based</a:t>
          </a:r>
          <a:r>
            <a:rPr lang="hr-HR" dirty="0"/>
            <a:t> system, </a:t>
          </a:r>
          <a:r>
            <a:rPr lang="hr-HR" dirty="0" err="1"/>
            <a:t>integration</a:t>
          </a:r>
          <a:r>
            <a:rPr lang="hr-HR" dirty="0"/>
            <a:t> </a:t>
          </a:r>
          <a:r>
            <a:rPr lang="hr-HR" dirty="0" err="1"/>
            <a:t>with</a:t>
          </a:r>
          <a:r>
            <a:rPr lang="hr-HR" dirty="0"/>
            <a:t> ML, monitoring </a:t>
          </a:r>
          <a:r>
            <a:rPr lang="hr-HR" dirty="0" err="1"/>
            <a:t>tasks</a:t>
          </a:r>
          <a:r>
            <a:rPr lang="hr-HR" dirty="0"/>
            <a:t> list</a:t>
          </a:r>
          <a:endParaRPr lang="en-US" dirty="0"/>
        </a:p>
      </dgm:t>
    </dgm:pt>
    <dgm:pt modelId="{84349B09-52C9-4602-9501-501B6BE47F52}" type="parTrans" cxnId="{70BC614F-93E4-4F76-8A2A-694CD3B498BF}">
      <dgm:prSet/>
      <dgm:spPr/>
      <dgm:t>
        <a:bodyPr/>
        <a:lstStyle/>
        <a:p>
          <a:endParaRPr lang="en-US"/>
        </a:p>
      </dgm:t>
    </dgm:pt>
    <dgm:pt modelId="{DA1A28A7-0C8E-4D1D-8647-3352BC7FD189}" type="sibTrans" cxnId="{70BC614F-93E4-4F76-8A2A-694CD3B498BF}">
      <dgm:prSet/>
      <dgm:spPr/>
      <dgm:t>
        <a:bodyPr/>
        <a:lstStyle/>
        <a:p>
          <a:endParaRPr lang="en-US"/>
        </a:p>
      </dgm:t>
    </dgm:pt>
    <dgm:pt modelId="{8F3FFD1A-8DF1-4AFD-A0ED-734909C8FE65}" type="pres">
      <dgm:prSet presAssocID="{225324BE-1457-46A2-ABA3-26755CE49DE3}" presName="theList" presStyleCnt="0">
        <dgm:presLayoutVars>
          <dgm:dir/>
          <dgm:animLvl val="lvl"/>
          <dgm:resizeHandles val="exact"/>
        </dgm:presLayoutVars>
      </dgm:prSet>
      <dgm:spPr/>
    </dgm:pt>
    <dgm:pt modelId="{295E8A9E-21D9-4801-942D-5A239C3308C9}" type="pres">
      <dgm:prSet presAssocID="{DD8BDAE4-AD90-41D4-8E46-7BEC05AA3C6F}" presName="compNode" presStyleCnt="0"/>
      <dgm:spPr/>
    </dgm:pt>
    <dgm:pt modelId="{55D43C1F-F566-4CCE-91B1-9ECE6E9A0C70}" type="pres">
      <dgm:prSet presAssocID="{DD8BDAE4-AD90-41D4-8E46-7BEC05AA3C6F}" presName="aNode" presStyleLbl="bgShp" presStyleIdx="0" presStyleCnt="4"/>
      <dgm:spPr/>
    </dgm:pt>
    <dgm:pt modelId="{39104D4F-7295-4D09-AE0C-049B7965FD88}" type="pres">
      <dgm:prSet presAssocID="{DD8BDAE4-AD90-41D4-8E46-7BEC05AA3C6F}" presName="textNode" presStyleLbl="bgShp" presStyleIdx="0" presStyleCnt="4"/>
      <dgm:spPr/>
    </dgm:pt>
    <dgm:pt modelId="{178DEC45-01B1-4BC4-B38F-59F601F88B0A}" type="pres">
      <dgm:prSet presAssocID="{DD8BDAE4-AD90-41D4-8E46-7BEC05AA3C6F}" presName="compChildNode" presStyleCnt="0"/>
      <dgm:spPr/>
    </dgm:pt>
    <dgm:pt modelId="{94C72B63-7B5E-4538-B5BD-8135D15AA41F}" type="pres">
      <dgm:prSet presAssocID="{DD8BDAE4-AD90-41D4-8E46-7BEC05AA3C6F}" presName="theInnerList" presStyleCnt="0"/>
      <dgm:spPr/>
    </dgm:pt>
    <dgm:pt modelId="{8BA51B2C-2082-4D85-AF97-5D26544C82A5}" type="pres">
      <dgm:prSet presAssocID="{6983ED30-5F94-460F-ADEC-73FA6DA5DEEA}" presName="childNode" presStyleLbl="node1" presStyleIdx="0" presStyleCnt="4">
        <dgm:presLayoutVars>
          <dgm:bulletEnabled val="1"/>
        </dgm:presLayoutVars>
      </dgm:prSet>
      <dgm:spPr/>
    </dgm:pt>
    <dgm:pt modelId="{E6F77F95-D4AE-48E5-9263-AA3561BD823A}" type="pres">
      <dgm:prSet presAssocID="{DD8BDAE4-AD90-41D4-8E46-7BEC05AA3C6F}" presName="aSpace" presStyleCnt="0"/>
      <dgm:spPr/>
    </dgm:pt>
    <dgm:pt modelId="{66905FA7-45A7-4FC7-A816-98CF533544B0}" type="pres">
      <dgm:prSet presAssocID="{98B29844-4A3D-4F9F-89BE-985862F83537}" presName="compNode" presStyleCnt="0"/>
      <dgm:spPr/>
    </dgm:pt>
    <dgm:pt modelId="{0490BA55-16C9-4C52-8EFE-00C725871393}" type="pres">
      <dgm:prSet presAssocID="{98B29844-4A3D-4F9F-89BE-985862F83537}" presName="aNode" presStyleLbl="bgShp" presStyleIdx="1" presStyleCnt="4"/>
      <dgm:spPr/>
    </dgm:pt>
    <dgm:pt modelId="{3F3B5947-C91F-4C17-827B-3A7EA0ED3B8F}" type="pres">
      <dgm:prSet presAssocID="{98B29844-4A3D-4F9F-89BE-985862F83537}" presName="textNode" presStyleLbl="bgShp" presStyleIdx="1" presStyleCnt="4"/>
      <dgm:spPr/>
    </dgm:pt>
    <dgm:pt modelId="{BAB68FC5-EFA3-4E25-9BB9-99152409124C}" type="pres">
      <dgm:prSet presAssocID="{98B29844-4A3D-4F9F-89BE-985862F83537}" presName="compChildNode" presStyleCnt="0"/>
      <dgm:spPr/>
    </dgm:pt>
    <dgm:pt modelId="{BDAD6E84-E26D-46B5-9C8E-70BB1EE76140}" type="pres">
      <dgm:prSet presAssocID="{98B29844-4A3D-4F9F-89BE-985862F83537}" presName="theInnerList" presStyleCnt="0"/>
      <dgm:spPr/>
    </dgm:pt>
    <dgm:pt modelId="{9ABC4255-131A-4B35-9EF6-94F4A26DF942}" type="pres">
      <dgm:prSet presAssocID="{ADFE563A-BEE5-45CA-913D-784121265A42}" presName="childNode" presStyleLbl="node1" presStyleIdx="1" presStyleCnt="4">
        <dgm:presLayoutVars>
          <dgm:bulletEnabled val="1"/>
        </dgm:presLayoutVars>
      </dgm:prSet>
      <dgm:spPr/>
    </dgm:pt>
    <dgm:pt modelId="{4E65BFA1-6FDF-4AAA-937A-36B57C064557}" type="pres">
      <dgm:prSet presAssocID="{98B29844-4A3D-4F9F-89BE-985862F83537}" presName="aSpace" presStyleCnt="0"/>
      <dgm:spPr/>
    </dgm:pt>
    <dgm:pt modelId="{A7079984-62A8-4F97-9A00-513787EC5EEB}" type="pres">
      <dgm:prSet presAssocID="{BD01824D-0621-4E4B-8D6F-00F4AA79B237}" presName="compNode" presStyleCnt="0"/>
      <dgm:spPr/>
    </dgm:pt>
    <dgm:pt modelId="{E8D48D55-66F9-4AB5-B6AD-F98CFD812816}" type="pres">
      <dgm:prSet presAssocID="{BD01824D-0621-4E4B-8D6F-00F4AA79B237}" presName="aNode" presStyleLbl="bgShp" presStyleIdx="2" presStyleCnt="4"/>
      <dgm:spPr/>
    </dgm:pt>
    <dgm:pt modelId="{F39F5C60-F142-4E8B-857F-3CA890C6AE5C}" type="pres">
      <dgm:prSet presAssocID="{BD01824D-0621-4E4B-8D6F-00F4AA79B237}" presName="textNode" presStyleLbl="bgShp" presStyleIdx="2" presStyleCnt="4"/>
      <dgm:spPr/>
    </dgm:pt>
    <dgm:pt modelId="{9FE14B8A-B799-4285-8607-DF55F855F463}" type="pres">
      <dgm:prSet presAssocID="{BD01824D-0621-4E4B-8D6F-00F4AA79B237}" presName="compChildNode" presStyleCnt="0"/>
      <dgm:spPr/>
    </dgm:pt>
    <dgm:pt modelId="{89C6B717-8333-47C7-8710-7E681A440B80}" type="pres">
      <dgm:prSet presAssocID="{BD01824D-0621-4E4B-8D6F-00F4AA79B237}" presName="theInnerList" presStyleCnt="0"/>
      <dgm:spPr/>
    </dgm:pt>
    <dgm:pt modelId="{F368A113-C752-4D04-8AEF-B2F95CEF196C}" type="pres">
      <dgm:prSet presAssocID="{CC30C99F-C09E-4696-BE53-FE58AB17C4FA}" presName="childNode" presStyleLbl="node1" presStyleIdx="2" presStyleCnt="4">
        <dgm:presLayoutVars>
          <dgm:bulletEnabled val="1"/>
        </dgm:presLayoutVars>
      </dgm:prSet>
      <dgm:spPr/>
    </dgm:pt>
    <dgm:pt modelId="{1F0851B4-59AC-46D5-B522-0061B54A4574}" type="pres">
      <dgm:prSet presAssocID="{BD01824D-0621-4E4B-8D6F-00F4AA79B237}" presName="aSpace" presStyleCnt="0"/>
      <dgm:spPr/>
    </dgm:pt>
    <dgm:pt modelId="{6C7AC7C2-F0FB-4DD2-977D-C31941A457C5}" type="pres">
      <dgm:prSet presAssocID="{4EBC5AC5-2754-4014-8926-C46C6BF578FE}" presName="compNode" presStyleCnt="0"/>
      <dgm:spPr/>
    </dgm:pt>
    <dgm:pt modelId="{22665D52-8095-4E0B-A324-E6F6A6A52444}" type="pres">
      <dgm:prSet presAssocID="{4EBC5AC5-2754-4014-8926-C46C6BF578FE}" presName="aNode" presStyleLbl="bgShp" presStyleIdx="3" presStyleCnt="4"/>
      <dgm:spPr>
        <a:xfrm>
          <a:off x="6683607" y="0"/>
          <a:ext cx="2071781" cy="2645250"/>
        </a:xfrm>
        <a:prstGeom prst="roundRect">
          <a:avLst>
            <a:gd name="adj" fmla="val 10000"/>
          </a:avLst>
        </a:prstGeom>
      </dgm:spPr>
    </dgm:pt>
    <dgm:pt modelId="{0CCB6B85-E6A6-4A6B-A9B0-753ADC1023C4}" type="pres">
      <dgm:prSet presAssocID="{4EBC5AC5-2754-4014-8926-C46C6BF578FE}" presName="textNode" presStyleLbl="bgShp" presStyleIdx="3" presStyleCnt="4"/>
      <dgm:spPr/>
    </dgm:pt>
    <dgm:pt modelId="{85D3487C-D160-4902-81A8-565AE681E54F}" type="pres">
      <dgm:prSet presAssocID="{4EBC5AC5-2754-4014-8926-C46C6BF578FE}" presName="compChildNode" presStyleCnt="0"/>
      <dgm:spPr/>
    </dgm:pt>
    <dgm:pt modelId="{5040EC31-6D55-4C59-B2F0-685800D3E5B6}" type="pres">
      <dgm:prSet presAssocID="{4EBC5AC5-2754-4014-8926-C46C6BF578FE}" presName="theInnerList" presStyleCnt="0"/>
      <dgm:spPr/>
    </dgm:pt>
    <dgm:pt modelId="{6DB68B5B-5B86-4DFD-B18B-C783C72C2CCA}" type="pres">
      <dgm:prSet presAssocID="{B9024DDA-9894-4FCD-8D94-2AE1BBD52A1E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B1248E12-E470-46BA-8FC9-AF59051CC213}" type="presOf" srcId="{98B29844-4A3D-4F9F-89BE-985862F83537}" destId="{0490BA55-16C9-4C52-8EFE-00C725871393}" srcOrd="0" destOrd="0" presId="urn:microsoft.com/office/officeart/2005/8/layout/lProcess2"/>
    <dgm:cxn modelId="{F8A78F29-99AC-46F4-A154-774D2312B6FE}" srcId="{225324BE-1457-46A2-ABA3-26755CE49DE3}" destId="{DD8BDAE4-AD90-41D4-8E46-7BEC05AA3C6F}" srcOrd="0" destOrd="0" parTransId="{C2D4D01A-A211-416E-B727-8CB352F21E77}" sibTransId="{987ED2EC-CD2D-4505-A0AB-DDEDB664A36C}"/>
    <dgm:cxn modelId="{34405F64-C520-4C05-ACC3-1AC4E9BD7655}" type="presOf" srcId="{4EBC5AC5-2754-4014-8926-C46C6BF578FE}" destId="{22665D52-8095-4E0B-A324-E6F6A6A52444}" srcOrd="0" destOrd="0" presId="urn:microsoft.com/office/officeart/2005/8/layout/lProcess2"/>
    <dgm:cxn modelId="{1459E248-4FB6-4BF5-B01F-59C2E972BE98}" type="presOf" srcId="{DD8BDAE4-AD90-41D4-8E46-7BEC05AA3C6F}" destId="{39104D4F-7295-4D09-AE0C-049B7965FD88}" srcOrd="1" destOrd="0" presId="urn:microsoft.com/office/officeart/2005/8/layout/lProcess2"/>
    <dgm:cxn modelId="{70BC614F-93E4-4F76-8A2A-694CD3B498BF}" srcId="{4EBC5AC5-2754-4014-8926-C46C6BF578FE}" destId="{B9024DDA-9894-4FCD-8D94-2AE1BBD52A1E}" srcOrd="0" destOrd="0" parTransId="{84349B09-52C9-4602-9501-501B6BE47F52}" sibTransId="{DA1A28A7-0C8E-4D1D-8647-3352BC7FD189}"/>
    <dgm:cxn modelId="{DDF59053-1150-40EB-AE61-E4CDEBE50314}" srcId="{BD01824D-0621-4E4B-8D6F-00F4AA79B237}" destId="{CC30C99F-C09E-4696-BE53-FE58AB17C4FA}" srcOrd="0" destOrd="0" parTransId="{850C2317-66D9-48CB-A649-9C45CEDD24B0}" sibTransId="{3B7A85ED-4058-488B-8915-D41C6DC86B48}"/>
    <dgm:cxn modelId="{96A8DD53-49A9-4D39-99DE-4956B08B12B5}" srcId="{225324BE-1457-46A2-ABA3-26755CE49DE3}" destId="{98B29844-4A3D-4F9F-89BE-985862F83537}" srcOrd="1" destOrd="0" parTransId="{8A81173A-CA52-47A4-97DC-99C90EDD0ED5}" sibTransId="{F460B88F-87A6-4ECB-8ADE-1894EE9BAFC5}"/>
    <dgm:cxn modelId="{A1038476-CCC1-4BE1-88C4-B688658923D7}" type="presOf" srcId="{ADFE563A-BEE5-45CA-913D-784121265A42}" destId="{9ABC4255-131A-4B35-9EF6-94F4A26DF942}" srcOrd="0" destOrd="0" presId="urn:microsoft.com/office/officeart/2005/8/layout/lProcess2"/>
    <dgm:cxn modelId="{B1DCE379-88D7-4E25-85F5-6A86150DC26F}" type="presOf" srcId="{6983ED30-5F94-460F-ADEC-73FA6DA5DEEA}" destId="{8BA51B2C-2082-4D85-AF97-5D26544C82A5}" srcOrd="0" destOrd="0" presId="urn:microsoft.com/office/officeart/2005/8/layout/lProcess2"/>
    <dgm:cxn modelId="{531C2A7C-8582-487C-B435-2731424F63FB}" type="presOf" srcId="{98B29844-4A3D-4F9F-89BE-985862F83537}" destId="{3F3B5947-C91F-4C17-827B-3A7EA0ED3B8F}" srcOrd="1" destOrd="0" presId="urn:microsoft.com/office/officeart/2005/8/layout/lProcess2"/>
    <dgm:cxn modelId="{61C88C7E-26BD-4645-AD5C-D498C0AF8F50}" type="presOf" srcId="{B9024DDA-9894-4FCD-8D94-2AE1BBD52A1E}" destId="{6DB68B5B-5B86-4DFD-B18B-C783C72C2CCA}" srcOrd="0" destOrd="0" presId="urn:microsoft.com/office/officeart/2005/8/layout/lProcess2"/>
    <dgm:cxn modelId="{E6CE9E82-24C8-4B95-AA7E-9A4D7ECE996A}" type="presOf" srcId="{CC30C99F-C09E-4696-BE53-FE58AB17C4FA}" destId="{F368A113-C752-4D04-8AEF-B2F95CEF196C}" srcOrd="0" destOrd="0" presId="urn:microsoft.com/office/officeart/2005/8/layout/lProcess2"/>
    <dgm:cxn modelId="{76BAAE8B-FF84-4ED6-B772-CCD950FE97E7}" type="presOf" srcId="{BD01824D-0621-4E4B-8D6F-00F4AA79B237}" destId="{E8D48D55-66F9-4AB5-B6AD-F98CFD812816}" srcOrd="0" destOrd="0" presId="urn:microsoft.com/office/officeart/2005/8/layout/lProcess2"/>
    <dgm:cxn modelId="{1E8BCD8B-CEFC-4FBF-AE90-350D33EA744D}" srcId="{225324BE-1457-46A2-ABA3-26755CE49DE3}" destId="{4EBC5AC5-2754-4014-8926-C46C6BF578FE}" srcOrd="3" destOrd="0" parTransId="{4745FA6B-373B-4891-90B6-040E94082D56}" sibTransId="{1DC8ED59-003E-42CF-8913-97DEBC9B18A3}"/>
    <dgm:cxn modelId="{9DF60293-B811-43AB-93D0-E9E5B03E78A4}" srcId="{DD8BDAE4-AD90-41D4-8E46-7BEC05AA3C6F}" destId="{6983ED30-5F94-460F-ADEC-73FA6DA5DEEA}" srcOrd="0" destOrd="0" parTransId="{0CB3AA58-D290-4769-9094-7FF237E472CA}" sibTransId="{E6FCB5F7-AF68-4004-AFD8-3C2BC407BB02}"/>
    <dgm:cxn modelId="{7DF2EB95-7622-42DF-ACEE-AA17AFB30A28}" type="presOf" srcId="{DD8BDAE4-AD90-41D4-8E46-7BEC05AA3C6F}" destId="{55D43C1F-F566-4CCE-91B1-9ECE6E9A0C70}" srcOrd="0" destOrd="0" presId="urn:microsoft.com/office/officeart/2005/8/layout/lProcess2"/>
    <dgm:cxn modelId="{30894B98-DDAC-404E-85A4-685C7483E5B3}" type="presOf" srcId="{BD01824D-0621-4E4B-8D6F-00F4AA79B237}" destId="{F39F5C60-F142-4E8B-857F-3CA890C6AE5C}" srcOrd="1" destOrd="0" presId="urn:microsoft.com/office/officeart/2005/8/layout/lProcess2"/>
    <dgm:cxn modelId="{5F956BB7-9593-4F22-BC84-DBE36CC19EE2}" type="presOf" srcId="{225324BE-1457-46A2-ABA3-26755CE49DE3}" destId="{8F3FFD1A-8DF1-4AFD-A0ED-734909C8FE65}" srcOrd="0" destOrd="0" presId="urn:microsoft.com/office/officeart/2005/8/layout/lProcess2"/>
    <dgm:cxn modelId="{AA2788CD-67E5-4FEE-9228-730C56A2F572}" srcId="{98B29844-4A3D-4F9F-89BE-985862F83537}" destId="{ADFE563A-BEE5-45CA-913D-784121265A42}" srcOrd="0" destOrd="0" parTransId="{A3ED3FE4-F0B5-4E5D-9972-9E3A22C3A529}" sibTransId="{3201897D-8052-4E86-8BC6-10050446EE92}"/>
    <dgm:cxn modelId="{586695F9-DCCB-4029-B6E0-A1A75CCBEB13}" srcId="{225324BE-1457-46A2-ABA3-26755CE49DE3}" destId="{BD01824D-0621-4E4B-8D6F-00F4AA79B237}" srcOrd="2" destOrd="0" parTransId="{1628CBEA-84BE-4567-9380-54712E3D23C9}" sibTransId="{427FDC97-4F54-466F-B8A9-191366B4A268}"/>
    <dgm:cxn modelId="{33BE1DFE-22D6-4A5C-9CA6-AFC8929AE7D6}" type="presOf" srcId="{4EBC5AC5-2754-4014-8926-C46C6BF578FE}" destId="{0CCB6B85-E6A6-4A6B-A9B0-753ADC1023C4}" srcOrd="1" destOrd="0" presId="urn:microsoft.com/office/officeart/2005/8/layout/lProcess2"/>
    <dgm:cxn modelId="{4E105F02-7B4A-4C94-BBD0-79256B2BFC6A}" type="presParOf" srcId="{8F3FFD1A-8DF1-4AFD-A0ED-734909C8FE65}" destId="{295E8A9E-21D9-4801-942D-5A239C3308C9}" srcOrd="0" destOrd="0" presId="urn:microsoft.com/office/officeart/2005/8/layout/lProcess2"/>
    <dgm:cxn modelId="{91B02E05-A2C2-46A9-BCCF-30FD1C92624B}" type="presParOf" srcId="{295E8A9E-21D9-4801-942D-5A239C3308C9}" destId="{55D43C1F-F566-4CCE-91B1-9ECE6E9A0C70}" srcOrd="0" destOrd="0" presId="urn:microsoft.com/office/officeart/2005/8/layout/lProcess2"/>
    <dgm:cxn modelId="{84B8F0F2-74E2-4405-A0B3-6B951EE4360E}" type="presParOf" srcId="{295E8A9E-21D9-4801-942D-5A239C3308C9}" destId="{39104D4F-7295-4D09-AE0C-049B7965FD88}" srcOrd="1" destOrd="0" presId="urn:microsoft.com/office/officeart/2005/8/layout/lProcess2"/>
    <dgm:cxn modelId="{34A696F6-8493-486D-A944-16AE863073BA}" type="presParOf" srcId="{295E8A9E-21D9-4801-942D-5A239C3308C9}" destId="{178DEC45-01B1-4BC4-B38F-59F601F88B0A}" srcOrd="2" destOrd="0" presId="urn:microsoft.com/office/officeart/2005/8/layout/lProcess2"/>
    <dgm:cxn modelId="{B4B16FE9-0975-48C9-B420-9CF667797F0E}" type="presParOf" srcId="{178DEC45-01B1-4BC4-B38F-59F601F88B0A}" destId="{94C72B63-7B5E-4538-B5BD-8135D15AA41F}" srcOrd="0" destOrd="0" presId="urn:microsoft.com/office/officeart/2005/8/layout/lProcess2"/>
    <dgm:cxn modelId="{5E4793FF-33DE-4272-A6B1-490B08B86D3A}" type="presParOf" srcId="{94C72B63-7B5E-4538-B5BD-8135D15AA41F}" destId="{8BA51B2C-2082-4D85-AF97-5D26544C82A5}" srcOrd="0" destOrd="0" presId="urn:microsoft.com/office/officeart/2005/8/layout/lProcess2"/>
    <dgm:cxn modelId="{926AF0BA-3A23-4A0B-8A53-71D3936DC6DD}" type="presParOf" srcId="{8F3FFD1A-8DF1-4AFD-A0ED-734909C8FE65}" destId="{E6F77F95-D4AE-48E5-9263-AA3561BD823A}" srcOrd="1" destOrd="0" presId="urn:microsoft.com/office/officeart/2005/8/layout/lProcess2"/>
    <dgm:cxn modelId="{E33B99BE-F4C2-4E88-A4AB-B0ED66A6A36B}" type="presParOf" srcId="{8F3FFD1A-8DF1-4AFD-A0ED-734909C8FE65}" destId="{66905FA7-45A7-4FC7-A816-98CF533544B0}" srcOrd="2" destOrd="0" presId="urn:microsoft.com/office/officeart/2005/8/layout/lProcess2"/>
    <dgm:cxn modelId="{EBC5EC61-D451-4CA2-AD87-25FA5B7FBA90}" type="presParOf" srcId="{66905FA7-45A7-4FC7-A816-98CF533544B0}" destId="{0490BA55-16C9-4C52-8EFE-00C725871393}" srcOrd="0" destOrd="0" presId="urn:microsoft.com/office/officeart/2005/8/layout/lProcess2"/>
    <dgm:cxn modelId="{A81BD577-48C4-4143-B00E-768EFE10D710}" type="presParOf" srcId="{66905FA7-45A7-4FC7-A816-98CF533544B0}" destId="{3F3B5947-C91F-4C17-827B-3A7EA0ED3B8F}" srcOrd="1" destOrd="0" presId="urn:microsoft.com/office/officeart/2005/8/layout/lProcess2"/>
    <dgm:cxn modelId="{B128281D-133A-4CB4-B086-DF1633956072}" type="presParOf" srcId="{66905FA7-45A7-4FC7-A816-98CF533544B0}" destId="{BAB68FC5-EFA3-4E25-9BB9-99152409124C}" srcOrd="2" destOrd="0" presId="urn:microsoft.com/office/officeart/2005/8/layout/lProcess2"/>
    <dgm:cxn modelId="{76FD1C9C-F3B2-4E06-82FE-7A86C1E754D4}" type="presParOf" srcId="{BAB68FC5-EFA3-4E25-9BB9-99152409124C}" destId="{BDAD6E84-E26D-46B5-9C8E-70BB1EE76140}" srcOrd="0" destOrd="0" presId="urn:microsoft.com/office/officeart/2005/8/layout/lProcess2"/>
    <dgm:cxn modelId="{B8F6FBFC-D93E-4CD0-8697-FC7DED340EC2}" type="presParOf" srcId="{BDAD6E84-E26D-46B5-9C8E-70BB1EE76140}" destId="{9ABC4255-131A-4B35-9EF6-94F4A26DF942}" srcOrd="0" destOrd="0" presId="urn:microsoft.com/office/officeart/2005/8/layout/lProcess2"/>
    <dgm:cxn modelId="{B36B440E-92E1-49E2-94D0-B916B053750E}" type="presParOf" srcId="{8F3FFD1A-8DF1-4AFD-A0ED-734909C8FE65}" destId="{4E65BFA1-6FDF-4AAA-937A-36B57C064557}" srcOrd="3" destOrd="0" presId="urn:microsoft.com/office/officeart/2005/8/layout/lProcess2"/>
    <dgm:cxn modelId="{6FE6353D-AF77-4097-B793-D7E6BBE9F788}" type="presParOf" srcId="{8F3FFD1A-8DF1-4AFD-A0ED-734909C8FE65}" destId="{A7079984-62A8-4F97-9A00-513787EC5EEB}" srcOrd="4" destOrd="0" presId="urn:microsoft.com/office/officeart/2005/8/layout/lProcess2"/>
    <dgm:cxn modelId="{6B911F3F-2FD4-4234-8037-C58B0CCABDAF}" type="presParOf" srcId="{A7079984-62A8-4F97-9A00-513787EC5EEB}" destId="{E8D48D55-66F9-4AB5-B6AD-F98CFD812816}" srcOrd="0" destOrd="0" presId="urn:microsoft.com/office/officeart/2005/8/layout/lProcess2"/>
    <dgm:cxn modelId="{0F398A9A-CCBD-4789-BEA7-336A1DDA48E7}" type="presParOf" srcId="{A7079984-62A8-4F97-9A00-513787EC5EEB}" destId="{F39F5C60-F142-4E8B-857F-3CA890C6AE5C}" srcOrd="1" destOrd="0" presId="urn:microsoft.com/office/officeart/2005/8/layout/lProcess2"/>
    <dgm:cxn modelId="{C8B46175-146B-47B5-A26F-A2D26E55FC5F}" type="presParOf" srcId="{A7079984-62A8-4F97-9A00-513787EC5EEB}" destId="{9FE14B8A-B799-4285-8607-DF55F855F463}" srcOrd="2" destOrd="0" presId="urn:microsoft.com/office/officeart/2005/8/layout/lProcess2"/>
    <dgm:cxn modelId="{03382628-0A2B-4A0D-BEB3-8F41E6E8BB24}" type="presParOf" srcId="{9FE14B8A-B799-4285-8607-DF55F855F463}" destId="{89C6B717-8333-47C7-8710-7E681A440B80}" srcOrd="0" destOrd="0" presId="urn:microsoft.com/office/officeart/2005/8/layout/lProcess2"/>
    <dgm:cxn modelId="{D66EEA02-5DFA-4DDD-95FC-1A049B3CBBBD}" type="presParOf" srcId="{89C6B717-8333-47C7-8710-7E681A440B80}" destId="{F368A113-C752-4D04-8AEF-B2F95CEF196C}" srcOrd="0" destOrd="0" presId="urn:microsoft.com/office/officeart/2005/8/layout/lProcess2"/>
    <dgm:cxn modelId="{E2026F55-E331-48DF-B6CA-971BFEF707A2}" type="presParOf" srcId="{8F3FFD1A-8DF1-4AFD-A0ED-734909C8FE65}" destId="{1F0851B4-59AC-46D5-B522-0061B54A4574}" srcOrd="5" destOrd="0" presId="urn:microsoft.com/office/officeart/2005/8/layout/lProcess2"/>
    <dgm:cxn modelId="{DDBA4170-0B84-4F3D-9BE9-C6B3089ADD3E}" type="presParOf" srcId="{8F3FFD1A-8DF1-4AFD-A0ED-734909C8FE65}" destId="{6C7AC7C2-F0FB-4DD2-977D-C31941A457C5}" srcOrd="6" destOrd="0" presId="urn:microsoft.com/office/officeart/2005/8/layout/lProcess2"/>
    <dgm:cxn modelId="{1B68E534-77B5-4D66-84E2-82F5059532E4}" type="presParOf" srcId="{6C7AC7C2-F0FB-4DD2-977D-C31941A457C5}" destId="{22665D52-8095-4E0B-A324-E6F6A6A52444}" srcOrd="0" destOrd="0" presId="urn:microsoft.com/office/officeart/2005/8/layout/lProcess2"/>
    <dgm:cxn modelId="{570D8BBD-06D3-452E-907A-90CB21A4645F}" type="presParOf" srcId="{6C7AC7C2-F0FB-4DD2-977D-C31941A457C5}" destId="{0CCB6B85-E6A6-4A6B-A9B0-753ADC1023C4}" srcOrd="1" destOrd="0" presId="urn:microsoft.com/office/officeart/2005/8/layout/lProcess2"/>
    <dgm:cxn modelId="{24D20B95-7F8C-47BF-9FDF-35F63245173E}" type="presParOf" srcId="{6C7AC7C2-F0FB-4DD2-977D-C31941A457C5}" destId="{85D3487C-D160-4902-81A8-565AE681E54F}" srcOrd="2" destOrd="0" presId="urn:microsoft.com/office/officeart/2005/8/layout/lProcess2"/>
    <dgm:cxn modelId="{C8C094E5-A69C-49E0-93AB-25F1B1E77B75}" type="presParOf" srcId="{85D3487C-D160-4902-81A8-565AE681E54F}" destId="{5040EC31-6D55-4C59-B2F0-685800D3E5B6}" srcOrd="0" destOrd="0" presId="urn:microsoft.com/office/officeart/2005/8/layout/lProcess2"/>
    <dgm:cxn modelId="{476FD6ED-22DE-4A21-9093-D557E6C464BA}" type="presParOf" srcId="{5040EC31-6D55-4C59-B2F0-685800D3E5B6}" destId="{6DB68B5B-5B86-4DFD-B18B-C783C72C2CCA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6DE2E1-F697-4851-82C7-34360C18FF2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AA6ACC-514E-4195-9041-43F625551316}">
      <dgm:prSet phldrT="[Tekst]"/>
      <dgm:spPr/>
      <dgm:t>
        <a:bodyPr/>
        <a:lstStyle/>
        <a:p>
          <a:r>
            <a:rPr lang="hr-HR" dirty="0" err="1"/>
            <a:t>Risk</a:t>
          </a:r>
          <a:r>
            <a:rPr lang="hr-HR" dirty="0"/>
            <a:t> </a:t>
          </a:r>
          <a:r>
            <a:rPr lang="hr-HR" dirty="0" err="1"/>
            <a:t>assessment</a:t>
          </a:r>
          <a:endParaRPr lang="en-US" dirty="0"/>
        </a:p>
      </dgm:t>
    </dgm:pt>
    <dgm:pt modelId="{DBD54672-A4CA-41DA-BB09-75BC4602A9BC}" type="parTrans" cxnId="{29644FF2-3803-4871-9617-715421ED66DC}">
      <dgm:prSet/>
      <dgm:spPr/>
      <dgm:t>
        <a:bodyPr/>
        <a:lstStyle/>
        <a:p>
          <a:endParaRPr lang="en-US"/>
        </a:p>
      </dgm:t>
    </dgm:pt>
    <dgm:pt modelId="{7C0721EE-3613-4C00-A971-0069CAC26992}" type="sibTrans" cxnId="{29644FF2-3803-4871-9617-715421ED66DC}">
      <dgm:prSet/>
      <dgm:spPr/>
      <dgm:t>
        <a:bodyPr/>
        <a:lstStyle/>
        <a:p>
          <a:endParaRPr lang="en-US"/>
        </a:p>
      </dgm:t>
    </dgm:pt>
    <dgm:pt modelId="{752ECA61-9214-46C3-86C0-2A9A6382C07A}">
      <dgm:prSet/>
      <dgm:spPr/>
      <dgm:t>
        <a:bodyPr/>
        <a:lstStyle/>
        <a:p>
          <a:r>
            <a:rPr lang="hr-HR" dirty="0"/>
            <a:t>Human vs </a:t>
          </a:r>
          <a:r>
            <a:rPr lang="hr-HR" dirty="0" err="1"/>
            <a:t>Machine</a:t>
          </a:r>
          <a:r>
            <a:rPr lang="hr-HR" dirty="0"/>
            <a:t> SA</a:t>
          </a:r>
        </a:p>
      </dgm:t>
    </dgm:pt>
    <dgm:pt modelId="{8AFA612B-B831-496B-96D6-AC0E140353C1}" type="parTrans" cxnId="{862ADB41-A556-407F-836F-5E81ECEC4974}">
      <dgm:prSet/>
      <dgm:spPr/>
      <dgm:t>
        <a:bodyPr/>
        <a:lstStyle/>
        <a:p>
          <a:endParaRPr lang="en-US"/>
        </a:p>
      </dgm:t>
    </dgm:pt>
    <dgm:pt modelId="{14E14EA8-440F-40A6-8E58-AE11C580D7B7}" type="sibTrans" cxnId="{862ADB41-A556-407F-836F-5E81ECEC4974}">
      <dgm:prSet/>
      <dgm:spPr/>
      <dgm:t>
        <a:bodyPr/>
        <a:lstStyle/>
        <a:p>
          <a:endParaRPr lang="en-US"/>
        </a:p>
      </dgm:t>
    </dgm:pt>
    <dgm:pt modelId="{A1D4DCF1-4D0F-41ED-985C-7E014AB1E645}">
      <dgm:prSet/>
      <dgm:spPr/>
      <dgm:t>
        <a:bodyPr/>
        <a:lstStyle/>
        <a:p>
          <a:r>
            <a:rPr lang="hr-HR" dirty="0"/>
            <a:t>Human-</a:t>
          </a:r>
          <a:r>
            <a:rPr lang="hr-HR" dirty="0" err="1"/>
            <a:t>Machine</a:t>
          </a:r>
          <a:r>
            <a:rPr lang="hr-HR" dirty="0"/>
            <a:t> </a:t>
          </a:r>
          <a:r>
            <a:rPr lang="hr-HR" dirty="0" err="1"/>
            <a:t>shared</a:t>
          </a:r>
          <a:r>
            <a:rPr lang="hr-HR" dirty="0"/>
            <a:t> SA</a:t>
          </a:r>
          <a:endParaRPr lang="en-US" dirty="0"/>
        </a:p>
      </dgm:t>
    </dgm:pt>
    <dgm:pt modelId="{066AE39E-3DF7-45E6-83D6-FD82D69CD055}" type="parTrans" cxnId="{D2F839BC-8D3C-44B5-A1C6-4C1168BD78CD}">
      <dgm:prSet/>
      <dgm:spPr/>
      <dgm:t>
        <a:bodyPr/>
        <a:lstStyle/>
        <a:p>
          <a:endParaRPr lang="en-US"/>
        </a:p>
      </dgm:t>
    </dgm:pt>
    <dgm:pt modelId="{E1326ADB-CD5D-4BED-A844-B6D696B30488}" type="sibTrans" cxnId="{D2F839BC-8D3C-44B5-A1C6-4C1168BD78CD}">
      <dgm:prSet/>
      <dgm:spPr/>
      <dgm:t>
        <a:bodyPr/>
        <a:lstStyle/>
        <a:p>
          <a:endParaRPr lang="en-US"/>
        </a:p>
      </dgm:t>
    </dgm:pt>
    <dgm:pt modelId="{8ECD7CF5-DF7C-416C-A591-35525C18B1DA}" type="pres">
      <dgm:prSet presAssocID="{FF6DE2E1-F697-4851-82C7-34360C18FF20}" presName="Name0" presStyleCnt="0">
        <dgm:presLayoutVars>
          <dgm:chMax val="7"/>
          <dgm:chPref val="7"/>
          <dgm:dir/>
        </dgm:presLayoutVars>
      </dgm:prSet>
      <dgm:spPr/>
    </dgm:pt>
    <dgm:pt modelId="{5AFB3078-D07E-49A4-A027-B58310D2CC73}" type="pres">
      <dgm:prSet presAssocID="{FF6DE2E1-F697-4851-82C7-34360C18FF20}" presName="Name1" presStyleCnt="0"/>
      <dgm:spPr/>
    </dgm:pt>
    <dgm:pt modelId="{E52C12A8-5D59-43C3-A0F7-1DD2DF613E65}" type="pres">
      <dgm:prSet presAssocID="{FF6DE2E1-F697-4851-82C7-34360C18FF20}" presName="cycle" presStyleCnt="0"/>
      <dgm:spPr/>
    </dgm:pt>
    <dgm:pt modelId="{2AA32392-8E4F-46E8-964F-7FD9CAAB8C49}" type="pres">
      <dgm:prSet presAssocID="{FF6DE2E1-F697-4851-82C7-34360C18FF20}" presName="srcNode" presStyleLbl="node1" presStyleIdx="0" presStyleCnt="3"/>
      <dgm:spPr/>
    </dgm:pt>
    <dgm:pt modelId="{7A92BA35-68F0-4651-BA30-DAACFEF76D73}" type="pres">
      <dgm:prSet presAssocID="{FF6DE2E1-F697-4851-82C7-34360C18FF20}" presName="conn" presStyleLbl="parChTrans1D2" presStyleIdx="0" presStyleCnt="1"/>
      <dgm:spPr/>
    </dgm:pt>
    <dgm:pt modelId="{6369AF9F-30F8-49AA-A1C6-D3A995DBD453}" type="pres">
      <dgm:prSet presAssocID="{FF6DE2E1-F697-4851-82C7-34360C18FF20}" presName="extraNode" presStyleLbl="node1" presStyleIdx="0" presStyleCnt="3"/>
      <dgm:spPr/>
    </dgm:pt>
    <dgm:pt modelId="{32DAE0CF-4A9B-4016-A40F-E6F107832557}" type="pres">
      <dgm:prSet presAssocID="{FF6DE2E1-F697-4851-82C7-34360C18FF20}" presName="dstNode" presStyleLbl="node1" presStyleIdx="0" presStyleCnt="3"/>
      <dgm:spPr/>
    </dgm:pt>
    <dgm:pt modelId="{F1E2F74F-D4CC-4C08-B6CC-19179A849D30}" type="pres">
      <dgm:prSet presAssocID="{F7AA6ACC-514E-4195-9041-43F625551316}" presName="text_1" presStyleLbl="node1" presStyleIdx="0" presStyleCnt="3">
        <dgm:presLayoutVars>
          <dgm:bulletEnabled val="1"/>
        </dgm:presLayoutVars>
      </dgm:prSet>
      <dgm:spPr/>
    </dgm:pt>
    <dgm:pt modelId="{22846C2E-54B4-471E-B6AE-293F7C0314C1}" type="pres">
      <dgm:prSet presAssocID="{F7AA6ACC-514E-4195-9041-43F625551316}" presName="accent_1" presStyleCnt="0"/>
      <dgm:spPr/>
    </dgm:pt>
    <dgm:pt modelId="{8A0975D5-D078-49EA-B88B-58AF811163B1}" type="pres">
      <dgm:prSet presAssocID="{F7AA6ACC-514E-4195-9041-43F625551316}" presName="accentRepeatNode" presStyleLbl="solidFgAcc1" presStyleIdx="0" presStyleCnt="3"/>
      <dgm:spPr/>
    </dgm:pt>
    <dgm:pt modelId="{E1BF7A3F-0075-4821-8CC6-FB8F1E1F4ADC}" type="pres">
      <dgm:prSet presAssocID="{752ECA61-9214-46C3-86C0-2A9A6382C07A}" presName="text_2" presStyleLbl="node1" presStyleIdx="1" presStyleCnt="3">
        <dgm:presLayoutVars>
          <dgm:bulletEnabled val="1"/>
        </dgm:presLayoutVars>
      </dgm:prSet>
      <dgm:spPr/>
    </dgm:pt>
    <dgm:pt modelId="{AC449E53-F16B-4BDF-AD27-01C1A7D30951}" type="pres">
      <dgm:prSet presAssocID="{752ECA61-9214-46C3-86C0-2A9A6382C07A}" presName="accent_2" presStyleCnt="0"/>
      <dgm:spPr/>
    </dgm:pt>
    <dgm:pt modelId="{70C7F47B-9B7C-4A9F-A667-D33C887C449F}" type="pres">
      <dgm:prSet presAssocID="{752ECA61-9214-46C3-86C0-2A9A6382C07A}" presName="accentRepeatNode" presStyleLbl="solidFgAcc1" presStyleIdx="1" presStyleCnt="3"/>
      <dgm:spPr/>
    </dgm:pt>
    <dgm:pt modelId="{4361FA81-FB1E-483B-B6B2-720C95459162}" type="pres">
      <dgm:prSet presAssocID="{A1D4DCF1-4D0F-41ED-985C-7E014AB1E645}" presName="text_3" presStyleLbl="node1" presStyleIdx="2" presStyleCnt="3">
        <dgm:presLayoutVars>
          <dgm:bulletEnabled val="1"/>
        </dgm:presLayoutVars>
      </dgm:prSet>
      <dgm:spPr/>
    </dgm:pt>
    <dgm:pt modelId="{83690810-87FA-4287-B5F1-87672E1E1699}" type="pres">
      <dgm:prSet presAssocID="{A1D4DCF1-4D0F-41ED-985C-7E014AB1E645}" presName="accent_3" presStyleCnt="0"/>
      <dgm:spPr/>
    </dgm:pt>
    <dgm:pt modelId="{B5F4B676-DE3A-4B36-A5CB-6D41E387EA90}" type="pres">
      <dgm:prSet presAssocID="{A1D4DCF1-4D0F-41ED-985C-7E014AB1E645}" presName="accentRepeatNode" presStyleLbl="solidFgAcc1" presStyleIdx="2" presStyleCnt="3"/>
      <dgm:spPr/>
    </dgm:pt>
  </dgm:ptLst>
  <dgm:cxnLst>
    <dgm:cxn modelId="{3BBDA236-C07A-49A5-A1BE-0BF403316CAF}" type="presOf" srcId="{A1D4DCF1-4D0F-41ED-985C-7E014AB1E645}" destId="{4361FA81-FB1E-483B-B6B2-720C95459162}" srcOrd="0" destOrd="0" presId="urn:microsoft.com/office/officeart/2008/layout/VerticalCurvedList"/>
    <dgm:cxn modelId="{22ED3D37-907B-49AD-9B49-64137167ACAA}" type="presOf" srcId="{F7AA6ACC-514E-4195-9041-43F625551316}" destId="{F1E2F74F-D4CC-4C08-B6CC-19179A849D30}" srcOrd="0" destOrd="0" presId="urn:microsoft.com/office/officeart/2008/layout/VerticalCurvedList"/>
    <dgm:cxn modelId="{862ADB41-A556-407F-836F-5E81ECEC4974}" srcId="{FF6DE2E1-F697-4851-82C7-34360C18FF20}" destId="{752ECA61-9214-46C3-86C0-2A9A6382C07A}" srcOrd="1" destOrd="0" parTransId="{8AFA612B-B831-496B-96D6-AC0E140353C1}" sibTransId="{14E14EA8-440F-40A6-8E58-AE11C580D7B7}"/>
    <dgm:cxn modelId="{BFF6AEA5-DFCF-4141-80C1-414B5CCD34B0}" type="presOf" srcId="{7C0721EE-3613-4C00-A971-0069CAC26992}" destId="{7A92BA35-68F0-4651-BA30-DAACFEF76D73}" srcOrd="0" destOrd="0" presId="urn:microsoft.com/office/officeart/2008/layout/VerticalCurvedList"/>
    <dgm:cxn modelId="{B25BD0AF-168D-42CC-AECA-74C15FF10969}" type="presOf" srcId="{FF6DE2E1-F697-4851-82C7-34360C18FF20}" destId="{8ECD7CF5-DF7C-416C-A591-35525C18B1DA}" srcOrd="0" destOrd="0" presId="urn:microsoft.com/office/officeart/2008/layout/VerticalCurvedList"/>
    <dgm:cxn modelId="{D2F839BC-8D3C-44B5-A1C6-4C1168BD78CD}" srcId="{FF6DE2E1-F697-4851-82C7-34360C18FF20}" destId="{A1D4DCF1-4D0F-41ED-985C-7E014AB1E645}" srcOrd="2" destOrd="0" parTransId="{066AE39E-3DF7-45E6-83D6-FD82D69CD055}" sibTransId="{E1326ADB-CD5D-4BED-A844-B6D696B30488}"/>
    <dgm:cxn modelId="{15A422D2-4C98-4E2A-A235-89E24D98EE0D}" type="presOf" srcId="{752ECA61-9214-46C3-86C0-2A9A6382C07A}" destId="{E1BF7A3F-0075-4821-8CC6-FB8F1E1F4ADC}" srcOrd="0" destOrd="0" presId="urn:microsoft.com/office/officeart/2008/layout/VerticalCurvedList"/>
    <dgm:cxn modelId="{29644FF2-3803-4871-9617-715421ED66DC}" srcId="{FF6DE2E1-F697-4851-82C7-34360C18FF20}" destId="{F7AA6ACC-514E-4195-9041-43F625551316}" srcOrd="0" destOrd="0" parTransId="{DBD54672-A4CA-41DA-BB09-75BC4602A9BC}" sibTransId="{7C0721EE-3613-4C00-A971-0069CAC26992}"/>
    <dgm:cxn modelId="{1C7033CA-2C1A-4D83-A369-C533EDCC8FB9}" type="presParOf" srcId="{8ECD7CF5-DF7C-416C-A591-35525C18B1DA}" destId="{5AFB3078-D07E-49A4-A027-B58310D2CC73}" srcOrd="0" destOrd="0" presId="urn:microsoft.com/office/officeart/2008/layout/VerticalCurvedList"/>
    <dgm:cxn modelId="{6D437A5E-2790-4B06-B021-95AE3EAADB3A}" type="presParOf" srcId="{5AFB3078-D07E-49A4-A027-B58310D2CC73}" destId="{E52C12A8-5D59-43C3-A0F7-1DD2DF613E65}" srcOrd="0" destOrd="0" presId="urn:microsoft.com/office/officeart/2008/layout/VerticalCurvedList"/>
    <dgm:cxn modelId="{82952B89-CB53-41B9-990F-5D2EF72BD8BA}" type="presParOf" srcId="{E52C12A8-5D59-43C3-A0F7-1DD2DF613E65}" destId="{2AA32392-8E4F-46E8-964F-7FD9CAAB8C49}" srcOrd="0" destOrd="0" presId="urn:microsoft.com/office/officeart/2008/layout/VerticalCurvedList"/>
    <dgm:cxn modelId="{9AAA3B1F-9ABF-4143-A261-EC95BA8EF8D0}" type="presParOf" srcId="{E52C12A8-5D59-43C3-A0F7-1DD2DF613E65}" destId="{7A92BA35-68F0-4651-BA30-DAACFEF76D73}" srcOrd="1" destOrd="0" presId="urn:microsoft.com/office/officeart/2008/layout/VerticalCurvedList"/>
    <dgm:cxn modelId="{08B4D005-337A-4D56-B3CE-EB35DC6A3D25}" type="presParOf" srcId="{E52C12A8-5D59-43C3-A0F7-1DD2DF613E65}" destId="{6369AF9F-30F8-49AA-A1C6-D3A995DBD453}" srcOrd="2" destOrd="0" presId="urn:microsoft.com/office/officeart/2008/layout/VerticalCurvedList"/>
    <dgm:cxn modelId="{A998DEB4-621E-4288-B8A6-38E6B86B02C9}" type="presParOf" srcId="{E52C12A8-5D59-43C3-A0F7-1DD2DF613E65}" destId="{32DAE0CF-4A9B-4016-A40F-E6F107832557}" srcOrd="3" destOrd="0" presId="urn:microsoft.com/office/officeart/2008/layout/VerticalCurvedList"/>
    <dgm:cxn modelId="{95F905A7-AF7C-4025-8F77-882D315AC399}" type="presParOf" srcId="{5AFB3078-D07E-49A4-A027-B58310D2CC73}" destId="{F1E2F74F-D4CC-4C08-B6CC-19179A849D30}" srcOrd="1" destOrd="0" presId="urn:microsoft.com/office/officeart/2008/layout/VerticalCurvedList"/>
    <dgm:cxn modelId="{FD2E98D4-791A-4688-B298-A9E0B21DC2EE}" type="presParOf" srcId="{5AFB3078-D07E-49A4-A027-B58310D2CC73}" destId="{22846C2E-54B4-471E-B6AE-293F7C0314C1}" srcOrd="2" destOrd="0" presId="urn:microsoft.com/office/officeart/2008/layout/VerticalCurvedList"/>
    <dgm:cxn modelId="{E679E241-2CE2-454F-91F0-DC4903812AEC}" type="presParOf" srcId="{22846C2E-54B4-471E-B6AE-293F7C0314C1}" destId="{8A0975D5-D078-49EA-B88B-58AF811163B1}" srcOrd="0" destOrd="0" presId="urn:microsoft.com/office/officeart/2008/layout/VerticalCurvedList"/>
    <dgm:cxn modelId="{2BCA5410-1F99-4A60-B674-994567EFEEE3}" type="presParOf" srcId="{5AFB3078-D07E-49A4-A027-B58310D2CC73}" destId="{E1BF7A3F-0075-4821-8CC6-FB8F1E1F4ADC}" srcOrd="3" destOrd="0" presId="urn:microsoft.com/office/officeart/2008/layout/VerticalCurvedList"/>
    <dgm:cxn modelId="{BFC22197-0C7D-41A6-9125-0723D2226143}" type="presParOf" srcId="{5AFB3078-D07E-49A4-A027-B58310D2CC73}" destId="{AC449E53-F16B-4BDF-AD27-01C1A7D30951}" srcOrd="4" destOrd="0" presId="urn:microsoft.com/office/officeart/2008/layout/VerticalCurvedList"/>
    <dgm:cxn modelId="{DEAE01B1-E00B-4072-93F5-238EEC95B92E}" type="presParOf" srcId="{AC449E53-F16B-4BDF-AD27-01C1A7D30951}" destId="{70C7F47B-9B7C-4A9F-A667-D33C887C449F}" srcOrd="0" destOrd="0" presId="urn:microsoft.com/office/officeart/2008/layout/VerticalCurvedList"/>
    <dgm:cxn modelId="{A7AD4A60-E467-45D3-961A-3A894399D61C}" type="presParOf" srcId="{5AFB3078-D07E-49A4-A027-B58310D2CC73}" destId="{4361FA81-FB1E-483B-B6B2-720C95459162}" srcOrd="5" destOrd="0" presId="urn:microsoft.com/office/officeart/2008/layout/VerticalCurvedList"/>
    <dgm:cxn modelId="{E9B1D88A-B135-4697-962B-407F37BE09CC}" type="presParOf" srcId="{5AFB3078-D07E-49A4-A027-B58310D2CC73}" destId="{83690810-87FA-4287-B5F1-87672E1E1699}" srcOrd="6" destOrd="0" presId="urn:microsoft.com/office/officeart/2008/layout/VerticalCurvedList"/>
    <dgm:cxn modelId="{02760250-2EE6-49CA-8A24-5F05DD52B4CB}" type="presParOf" srcId="{83690810-87FA-4287-B5F1-87672E1E1699}" destId="{B5F4B676-DE3A-4B36-A5CB-6D41E387EA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A225D1-5627-477E-B697-A01B881DAB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1DE72D40-819F-4205-BE15-1EF18D51FFEC}">
      <dgm:prSet/>
      <dgm:spPr/>
      <dgm:t>
        <a:bodyPr/>
        <a:lstStyle/>
        <a:p>
          <a:r>
            <a:rPr lang="en-GB" b="0" i="0" dirty="0"/>
            <a:t>To dig into the AISA ConOps and Requirements, to increase the </a:t>
          </a:r>
          <a:r>
            <a:rPr lang="en-GB" b="1" i="0" dirty="0"/>
            <a:t>knowledge of AISA </a:t>
          </a:r>
          <a:r>
            <a:rPr lang="en-GB" b="0" i="0" dirty="0"/>
            <a:t>by identifying gaps and bounding the AISA development.</a:t>
          </a:r>
          <a:endParaRPr lang="es-ES" dirty="0"/>
        </a:p>
      </dgm:t>
    </dgm:pt>
    <dgm:pt modelId="{48BE4B4B-333E-4683-B878-5757B9825F9E}" type="parTrans" cxnId="{C7673621-5C3F-4103-B2F7-5F256D5545AD}">
      <dgm:prSet/>
      <dgm:spPr/>
      <dgm:t>
        <a:bodyPr/>
        <a:lstStyle/>
        <a:p>
          <a:endParaRPr lang="es-ES"/>
        </a:p>
      </dgm:t>
    </dgm:pt>
    <dgm:pt modelId="{41DB2160-1773-456E-9755-E531A60B88A7}" type="sibTrans" cxnId="{C7673621-5C3F-4103-B2F7-5F256D5545AD}">
      <dgm:prSet/>
      <dgm:spPr/>
      <dgm:t>
        <a:bodyPr/>
        <a:lstStyle/>
        <a:p>
          <a:endParaRPr lang="es-ES"/>
        </a:p>
      </dgm:t>
    </dgm:pt>
    <dgm:pt modelId="{D59FFC7A-77D0-4AD7-8D4F-A8351503F7F3}">
      <dgm:prSet/>
      <dgm:spPr/>
      <dgm:t>
        <a:bodyPr/>
        <a:lstStyle/>
        <a:p>
          <a:r>
            <a:rPr lang="en-GB" b="0" i="0" dirty="0"/>
            <a:t>Identification of potential </a:t>
          </a:r>
          <a:r>
            <a:rPr lang="en-GB" b="1" i="0" dirty="0"/>
            <a:t>hazards</a:t>
          </a:r>
          <a:r>
            <a:rPr lang="en-GB" b="0" i="0" dirty="0"/>
            <a:t> for AISA system.</a:t>
          </a:r>
          <a:endParaRPr lang="es-ES" dirty="0"/>
        </a:p>
      </dgm:t>
    </dgm:pt>
    <dgm:pt modelId="{8450A290-0A06-4E52-93A7-736259A1E7DB}" type="parTrans" cxnId="{30E52421-0949-4EDB-96A0-7E6E1F0E839F}">
      <dgm:prSet/>
      <dgm:spPr/>
      <dgm:t>
        <a:bodyPr/>
        <a:lstStyle/>
        <a:p>
          <a:endParaRPr lang="es-ES"/>
        </a:p>
      </dgm:t>
    </dgm:pt>
    <dgm:pt modelId="{9B8E688F-8EC5-459A-9E5A-B0BF778DB3EA}" type="sibTrans" cxnId="{30E52421-0949-4EDB-96A0-7E6E1F0E839F}">
      <dgm:prSet/>
      <dgm:spPr/>
      <dgm:t>
        <a:bodyPr/>
        <a:lstStyle/>
        <a:p>
          <a:endParaRPr lang="es-ES"/>
        </a:p>
      </dgm:t>
    </dgm:pt>
    <dgm:pt modelId="{1D956D74-935C-4F46-A67C-AB5959485E06}">
      <dgm:prSet/>
      <dgm:spPr/>
      <dgm:t>
        <a:bodyPr/>
        <a:lstStyle/>
        <a:p>
          <a:r>
            <a:rPr lang="en-GB" b="0" i="0"/>
            <a:t>Proposal of </a:t>
          </a:r>
          <a:r>
            <a:rPr lang="en-GB" b="1" i="0"/>
            <a:t>mitigation measures </a:t>
          </a:r>
          <a:r>
            <a:rPr lang="en-GB" b="0" i="0"/>
            <a:t>that could be potential safety requirements in the further development of AISA.</a:t>
          </a:r>
          <a:endParaRPr lang="es-ES"/>
        </a:p>
      </dgm:t>
    </dgm:pt>
    <dgm:pt modelId="{9BF3110A-A499-4829-A88F-60AC9069EC0D}" type="parTrans" cxnId="{518CFF3A-EC46-4D3B-BE6B-249D9E84CE32}">
      <dgm:prSet/>
      <dgm:spPr/>
      <dgm:t>
        <a:bodyPr/>
        <a:lstStyle/>
        <a:p>
          <a:endParaRPr lang="es-ES"/>
        </a:p>
      </dgm:t>
    </dgm:pt>
    <dgm:pt modelId="{ACAD11FC-A8AD-4830-9EB9-A650D589F656}" type="sibTrans" cxnId="{518CFF3A-EC46-4D3B-BE6B-249D9E84CE32}">
      <dgm:prSet/>
      <dgm:spPr/>
      <dgm:t>
        <a:bodyPr/>
        <a:lstStyle/>
        <a:p>
          <a:endParaRPr lang="es-ES"/>
        </a:p>
      </dgm:t>
    </dgm:pt>
    <dgm:pt modelId="{AA3016AC-E062-40B2-A030-287C35AE71CB}" type="pres">
      <dgm:prSet presAssocID="{28A225D1-5627-477E-B697-A01B881DABEA}" presName="Name0" presStyleCnt="0">
        <dgm:presLayoutVars>
          <dgm:chMax val="7"/>
          <dgm:chPref val="7"/>
          <dgm:dir/>
        </dgm:presLayoutVars>
      </dgm:prSet>
      <dgm:spPr/>
    </dgm:pt>
    <dgm:pt modelId="{BCCB44A9-4E16-416D-B574-B9074910B5A6}" type="pres">
      <dgm:prSet presAssocID="{28A225D1-5627-477E-B697-A01B881DABEA}" presName="Name1" presStyleCnt="0"/>
      <dgm:spPr/>
    </dgm:pt>
    <dgm:pt modelId="{6512209B-CCFA-4621-8577-E3F81161685C}" type="pres">
      <dgm:prSet presAssocID="{28A225D1-5627-477E-B697-A01B881DABEA}" presName="cycle" presStyleCnt="0"/>
      <dgm:spPr/>
    </dgm:pt>
    <dgm:pt modelId="{9AAFD54A-A2B5-40EC-99FA-54E6F2CBE6FE}" type="pres">
      <dgm:prSet presAssocID="{28A225D1-5627-477E-B697-A01B881DABEA}" presName="srcNode" presStyleLbl="node1" presStyleIdx="0" presStyleCnt="3"/>
      <dgm:spPr/>
    </dgm:pt>
    <dgm:pt modelId="{90B3AA6D-D989-439C-80EB-6851778781C0}" type="pres">
      <dgm:prSet presAssocID="{28A225D1-5627-477E-B697-A01B881DABEA}" presName="conn" presStyleLbl="parChTrans1D2" presStyleIdx="0" presStyleCnt="1"/>
      <dgm:spPr/>
    </dgm:pt>
    <dgm:pt modelId="{5CFA51F4-BE56-4EF4-98A4-6DEB0B9AD7CF}" type="pres">
      <dgm:prSet presAssocID="{28A225D1-5627-477E-B697-A01B881DABEA}" presName="extraNode" presStyleLbl="node1" presStyleIdx="0" presStyleCnt="3"/>
      <dgm:spPr/>
    </dgm:pt>
    <dgm:pt modelId="{650ED9B9-E1A5-4E44-8BE8-61D96C945B93}" type="pres">
      <dgm:prSet presAssocID="{28A225D1-5627-477E-B697-A01B881DABEA}" presName="dstNode" presStyleLbl="node1" presStyleIdx="0" presStyleCnt="3"/>
      <dgm:spPr/>
    </dgm:pt>
    <dgm:pt modelId="{5319E638-9F90-4923-B33C-793DCD1B76AB}" type="pres">
      <dgm:prSet presAssocID="{1DE72D40-819F-4205-BE15-1EF18D51FFEC}" presName="text_1" presStyleLbl="node1" presStyleIdx="0" presStyleCnt="3">
        <dgm:presLayoutVars>
          <dgm:bulletEnabled val="1"/>
        </dgm:presLayoutVars>
      </dgm:prSet>
      <dgm:spPr/>
    </dgm:pt>
    <dgm:pt modelId="{99D5CD34-134D-45AD-BC83-88DF6E0B20CB}" type="pres">
      <dgm:prSet presAssocID="{1DE72D40-819F-4205-BE15-1EF18D51FFEC}" presName="accent_1" presStyleCnt="0"/>
      <dgm:spPr/>
    </dgm:pt>
    <dgm:pt modelId="{CEBCA2C3-CE92-4CD2-8C6B-FA7BE44420D0}" type="pres">
      <dgm:prSet presAssocID="{1DE72D40-819F-4205-BE15-1EF18D51FFEC}" presName="accentRepeatNode" presStyleLbl="solidFgAcc1" presStyleIdx="0" presStyleCnt="3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6375" y1="17880" x2="46375" y2="17880"/>
                        <a14:foregroundMark x1="67375" y1="24630" x2="67375" y2="24630"/>
                        <a14:foregroundMark x1="38000" y1="25400" x2="38000" y2="25400"/>
                        <a14:foregroundMark x1="56125" y1="45411" x2="56125" y2="45411"/>
                        <a14:foregroundMark x1="49563" y1="57904" x2="49563" y2="57904"/>
                        <a14:foregroundMark x1="50187" y1="60154" x2="50187" y2="60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A5E68227-0DBE-4BFA-AAB4-434F993F6DF3}" type="pres">
      <dgm:prSet presAssocID="{D59FFC7A-77D0-4AD7-8D4F-A8351503F7F3}" presName="text_2" presStyleLbl="node1" presStyleIdx="1" presStyleCnt="3">
        <dgm:presLayoutVars>
          <dgm:bulletEnabled val="1"/>
        </dgm:presLayoutVars>
      </dgm:prSet>
      <dgm:spPr/>
    </dgm:pt>
    <dgm:pt modelId="{DB75C9C6-50FE-4C11-9333-63C14BDEAA84}" type="pres">
      <dgm:prSet presAssocID="{D59FFC7A-77D0-4AD7-8D4F-A8351503F7F3}" presName="accent_2" presStyleCnt="0"/>
      <dgm:spPr/>
    </dgm:pt>
    <dgm:pt modelId="{8C3AC2AB-0C88-4AB4-9946-27EBE40667B9}" type="pres">
      <dgm:prSet presAssocID="{D59FFC7A-77D0-4AD7-8D4F-A8351503F7F3}" presName="accentRepeatNode" presStyleLbl="solidFgAcc1" presStyleIdx="1" presStyleCnt="3"/>
      <dgm:spPr>
        <a:blipFill rotWithShape="0">
          <a:blip xmlns:r="http://schemas.openxmlformats.org/officeDocument/2006/relationships"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9000" y1="32738" x2="68333" y2="31548"/>
                        <a14:backgroundMark x1="34333" y1="19048" x2="34333" y2="1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A5DD9B6-E541-47C0-B1DE-5750232C896E}" type="pres">
      <dgm:prSet presAssocID="{1D956D74-935C-4F46-A67C-AB5959485E06}" presName="text_3" presStyleLbl="node1" presStyleIdx="2" presStyleCnt="3">
        <dgm:presLayoutVars>
          <dgm:bulletEnabled val="1"/>
        </dgm:presLayoutVars>
      </dgm:prSet>
      <dgm:spPr/>
    </dgm:pt>
    <dgm:pt modelId="{B057731B-AC12-404D-8329-E850B59CF45F}" type="pres">
      <dgm:prSet presAssocID="{1D956D74-935C-4F46-A67C-AB5959485E06}" presName="accent_3" presStyleCnt="0"/>
      <dgm:spPr/>
    </dgm:pt>
    <dgm:pt modelId="{9BAA5CEA-5E11-47E7-B28D-4732B35ED3A8}" type="pres">
      <dgm:prSet presAssocID="{1D956D74-935C-4F46-A67C-AB5959485E06}" presName="accentRepeatNode" presStyleLbl="solidFgAcc1" presStyleIdx="2" presStyleCnt="3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0E52421-0949-4EDB-96A0-7E6E1F0E839F}" srcId="{28A225D1-5627-477E-B697-A01B881DABEA}" destId="{D59FFC7A-77D0-4AD7-8D4F-A8351503F7F3}" srcOrd="1" destOrd="0" parTransId="{8450A290-0A06-4E52-93A7-736259A1E7DB}" sibTransId="{9B8E688F-8EC5-459A-9E5A-B0BF778DB3EA}"/>
    <dgm:cxn modelId="{C7673621-5C3F-4103-B2F7-5F256D5545AD}" srcId="{28A225D1-5627-477E-B697-A01B881DABEA}" destId="{1DE72D40-819F-4205-BE15-1EF18D51FFEC}" srcOrd="0" destOrd="0" parTransId="{48BE4B4B-333E-4683-B878-5757B9825F9E}" sibTransId="{41DB2160-1773-456E-9755-E531A60B88A7}"/>
    <dgm:cxn modelId="{518CFF3A-EC46-4D3B-BE6B-249D9E84CE32}" srcId="{28A225D1-5627-477E-B697-A01B881DABEA}" destId="{1D956D74-935C-4F46-A67C-AB5959485E06}" srcOrd="2" destOrd="0" parTransId="{9BF3110A-A499-4829-A88F-60AC9069EC0D}" sibTransId="{ACAD11FC-A8AD-4830-9EB9-A650D589F656}"/>
    <dgm:cxn modelId="{E52B9252-5801-454E-AAFB-6064797E8BDE}" type="presOf" srcId="{D59FFC7A-77D0-4AD7-8D4F-A8351503F7F3}" destId="{A5E68227-0DBE-4BFA-AAB4-434F993F6DF3}" srcOrd="0" destOrd="0" presId="urn:microsoft.com/office/officeart/2008/layout/VerticalCurvedList"/>
    <dgm:cxn modelId="{120A9257-536B-477C-AA44-CFEEC5DE2DCA}" type="presOf" srcId="{41DB2160-1773-456E-9755-E531A60B88A7}" destId="{90B3AA6D-D989-439C-80EB-6851778781C0}" srcOrd="0" destOrd="0" presId="urn:microsoft.com/office/officeart/2008/layout/VerticalCurvedList"/>
    <dgm:cxn modelId="{9646D487-DA1C-4168-9E69-6ED0D69E3450}" type="presOf" srcId="{1D956D74-935C-4F46-A67C-AB5959485E06}" destId="{AA5DD9B6-E541-47C0-B1DE-5750232C896E}" srcOrd="0" destOrd="0" presId="urn:microsoft.com/office/officeart/2008/layout/VerticalCurvedList"/>
    <dgm:cxn modelId="{493169CA-F2BD-4E42-BB96-8E13C463BA12}" type="presOf" srcId="{28A225D1-5627-477E-B697-A01B881DABEA}" destId="{AA3016AC-E062-40B2-A030-287C35AE71CB}" srcOrd="0" destOrd="0" presId="urn:microsoft.com/office/officeart/2008/layout/VerticalCurvedList"/>
    <dgm:cxn modelId="{9A273CEF-BE9B-4E1A-AAA9-93789BFBF01B}" type="presOf" srcId="{1DE72D40-819F-4205-BE15-1EF18D51FFEC}" destId="{5319E638-9F90-4923-B33C-793DCD1B76AB}" srcOrd="0" destOrd="0" presId="urn:microsoft.com/office/officeart/2008/layout/VerticalCurvedList"/>
    <dgm:cxn modelId="{D080385E-09E1-4CDC-96F9-135DC6BC1B90}" type="presParOf" srcId="{AA3016AC-E062-40B2-A030-287C35AE71CB}" destId="{BCCB44A9-4E16-416D-B574-B9074910B5A6}" srcOrd="0" destOrd="0" presId="urn:microsoft.com/office/officeart/2008/layout/VerticalCurvedList"/>
    <dgm:cxn modelId="{D54A4E51-EE03-4495-8865-6052147BD11A}" type="presParOf" srcId="{BCCB44A9-4E16-416D-B574-B9074910B5A6}" destId="{6512209B-CCFA-4621-8577-E3F81161685C}" srcOrd="0" destOrd="0" presId="urn:microsoft.com/office/officeart/2008/layout/VerticalCurvedList"/>
    <dgm:cxn modelId="{81B82D8E-7C3C-4F98-9416-52E1F9E9AB49}" type="presParOf" srcId="{6512209B-CCFA-4621-8577-E3F81161685C}" destId="{9AAFD54A-A2B5-40EC-99FA-54E6F2CBE6FE}" srcOrd="0" destOrd="0" presId="urn:microsoft.com/office/officeart/2008/layout/VerticalCurvedList"/>
    <dgm:cxn modelId="{6A41E436-9704-4E81-9E0E-B1721189B9F2}" type="presParOf" srcId="{6512209B-CCFA-4621-8577-E3F81161685C}" destId="{90B3AA6D-D989-439C-80EB-6851778781C0}" srcOrd="1" destOrd="0" presId="urn:microsoft.com/office/officeart/2008/layout/VerticalCurvedList"/>
    <dgm:cxn modelId="{A6234EA1-8210-44A9-B600-B293C7F3E7DF}" type="presParOf" srcId="{6512209B-CCFA-4621-8577-E3F81161685C}" destId="{5CFA51F4-BE56-4EF4-98A4-6DEB0B9AD7CF}" srcOrd="2" destOrd="0" presId="urn:microsoft.com/office/officeart/2008/layout/VerticalCurvedList"/>
    <dgm:cxn modelId="{49B6A5AC-DF54-48AD-A896-95565147FAE3}" type="presParOf" srcId="{6512209B-CCFA-4621-8577-E3F81161685C}" destId="{650ED9B9-E1A5-4E44-8BE8-61D96C945B93}" srcOrd="3" destOrd="0" presId="urn:microsoft.com/office/officeart/2008/layout/VerticalCurvedList"/>
    <dgm:cxn modelId="{6C9F3F5E-80BE-428D-8C97-707DB618874E}" type="presParOf" srcId="{BCCB44A9-4E16-416D-B574-B9074910B5A6}" destId="{5319E638-9F90-4923-B33C-793DCD1B76AB}" srcOrd="1" destOrd="0" presId="urn:microsoft.com/office/officeart/2008/layout/VerticalCurvedList"/>
    <dgm:cxn modelId="{AF3BE3ED-FF07-4E71-AF6C-CED16FD8377C}" type="presParOf" srcId="{BCCB44A9-4E16-416D-B574-B9074910B5A6}" destId="{99D5CD34-134D-45AD-BC83-88DF6E0B20CB}" srcOrd="2" destOrd="0" presId="urn:microsoft.com/office/officeart/2008/layout/VerticalCurvedList"/>
    <dgm:cxn modelId="{CEEFB386-0DB8-4FC1-A54C-D115ABE002B4}" type="presParOf" srcId="{99D5CD34-134D-45AD-BC83-88DF6E0B20CB}" destId="{CEBCA2C3-CE92-4CD2-8C6B-FA7BE44420D0}" srcOrd="0" destOrd="0" presId="urn:microsoft.com/office/officeart/2008/layout/VerticalCurvedList"/>
    <dgm:cxn modelId="{BE433249-313E-4619-9FD3-8B93C0DAEC08}" type="presParOf" srcId="{BCCB44A9-4E16-416D-B574-B9074910B5A6}" destId="{A5E68227-0DBE-4BFA-AAB4-434F993F6DF3}" srcOrd="3" destOrd="0" presId="urn:microsoft.com/office/officeart/2008/layout/VerticalCurvedList"/>
    <dgm:cxn modelId="{BF3DDC77-87B7-44E1-8EE6-39CD8AE8F51F}" type="presParOf" srcId="{BCCB44A9-4E16-416D-B574-B9074910B5A6}" destId="{DB75C9C6-50FE-4C11-9333-63C14BDEAA84}" srcOrd="4" destOrd="0" presId="urn:microsoft.com/office/officeart/2008/layout/VerticalCurvedList"/>
    <dgm:cxn modelId="{B63A4C86-11D5-4EE7-B9F2-02062C9023CA}" type="presParOf" srcId="{DB75C9C6-50FE-4C11-9333-63C14BDEAA84}" destId="{8C3AC2AB-0C88-4AB4-9946-27EBE40667B9}" srcOrd="0" destOrd="0" presId="urn:microsoft.com/office/officeart/2008/layout/VerticalCurvedList"/>
    <dgm:cxn modelId="{ECF1127B-70C2-4317-9E2B-ACE887AA921C}" type="presParOf" srcId="{BCCB44A9-4E16-416D-B574-B9074910B5A6}" destId="{AA5DD9B6-E541-47C0-B1DE-5750232C896E}" srcOrd="5" destOrd="0" presId="urn:microsoft.com/office/officeart/2008/layout/VerticalCurvedList"/>
    <dgm:cxn modelId="{2775FDA6-9B7C-421E-BB3A-FEA952C944CA}" type="presParOf" srcId="{BCCB44A9-4E16-416D-B574-B9074910B5A6}" destId="{B057731B-AC12-404D-8329-E850B59CF45F}" srcOrd="6" destOrd="0" presId="urn:microsoft.com/office/officeart/2008/layout/VerticalCurvedList"/>
    <dgm:cxn modelId="{B172704C-37B3-441F-90AE-5AF9A696AF40}" type="presParOf" srcId="{B057731B-AC12-404D-8329-E850B59CF45F}" destId="{9BAA5CEA-5E11-47E7-B28D-4732B35ED3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E1FFE5-3A69-4817-9EF2-31C9C178A860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1F5E4647-BF81-423C-AD83-BBB1B9CE771F}">
      <dgm:prSet phldrT="[Texto]" custT="1"/>
      <dgm:spPr/>
      <dgm:t>
        <a:bodyPr/>
        <a:lstStyle/>
        <a:p>
          <a:r>
            <a:rPr lang="en-GB" sz="1800" b="1" noProof="0" dirty="0"/>
            <a:t>AISA definition</a:t>
          </a:r>
        </a:p>
      </dgm:t>
    </dgm:pt>
    <dgm:pt modelId="{876D51EE-8EED-4653-8438-CA16D3E3B4E0}" type="parTrans" cxnId="{D2686080-B834-49ED-BD46-5E4A87BDD2F9}">
      <dgm:prSet/>
      <dgm:spPr/>
      <dgm:t>
        <a:bodyPr/>
        <a:lstStyle/>
        <a:p>
          <a:endParaRPr lang="en-GB" sz="1200" b="1" noProof="0" dirty="0"/>
        </a:p>
      </dgm:t>
    </dgm:pt>
    <dgm:pt modelId="{EEBC7CA3-7ADD-4D5F-AB40-0DCDC29360BA}" type="sibTrans" cxnId="{D2686080-B834-49ED-BD46-5E4A87BDD2F9}">
      <dgm:prSet/>
      <dgm:spPr/>
      <dgm:t>
        <a:bodyPr/>
        <a:lstStyle/>
        <a:p>
          <a:endParaRPr lang="en-GB" sz="1200" b="1" noProof="0" dirty="0"/>
        </a:p>
      </dgm:t>
    </dgm:pt>
    <dgm:pt modelId="{AF72383E-3F60-4BEE-891A-A532E7E83D42}">
      <dgm:prSet phldrT="[Texto]" custT="1"/>
      <dgm:spPr/>
      <dgm:t>
        <a:bodyPr/>
        <a:lstStyle/>
        <a:p>
          <a:r>
            <a:rPr lang="en-GB" sz="1800" b="1" noProof="0" dirty="0"/>
            <a:t>Hazard identification</a:t>
          </a:r>
        </a:p>
      </dgm:t>
    </dgm:pt>
    <dgm:pt modelId="{79DB6083-E810-4C51-A30E-CA5E44C6AC6E}" type="parTrans" cxnId="{3E16019F-F6AD-458F-A342-529A2ABE5967}">
      <dgm:prSet/>
      <dgm:spPr/>
      <dgm:t>
        <a:bodyPr/>
        <a:lstStyle/>
        <a:p>
          <a:endParaRPr lang="en-GB" sz="1200" b="1" noProof="0" dirty="0"/>
        </a:p>
      </dgm:t>
    </dgm:pt>
    <dgm:pt modelId="{DF8BA8A2-97BD-4626-90BF-32BCB78CFCC5}" type="sibTrans" cxnId="{3E16019F-F6AD-458F-A342-529A2ABE5967}">
      <dgm:prSet/>
      <dgm:spPr/>
      <dgm:t>
        <a:bodyPr/>
        <a:lstStyle/>
        <a:p>
          <a:endParaRPr lang="en-GB" sz="1200" b="1" noProof="0" dirty="0"/>
        </a:p>
      </dgm:t>
    </dgm:pt>
    <dgm:pt modelId="{8BD24176-86CE-496C-A28C-487B4892D0A1}">
      <dgm:prSet phldrT="[Texto]" custT="1"/>
      <dgm:spPr/>
      <dgm:t>
        <a:bodyPr/>
        <a:lstStyle/>
        <a:p>
          <a:r>
            <a:rPr lang="en-GB" sz="1800" b="1" noProof="0" dirty="0"/>
            <a:t>Identification of hazards that can affect AISA</a:t>
          </a:r>
        </a:p>
      </dgm:t>
    </dgm:pt>
    <dgm:pt modelId="{C1F96562-98B4-45D6-AE77-EA16B93B18BE}" type="parTrans" cxnId="{769A74DF-BB52-4FC6-A931-3CCEBD888D35}">
      <dgm:prSet/>
      <dgm:spPr/>
      <dgm:t>
        <a:bodyPr/>
        <a:lstStyle/>
        <a:p>
          <a:endParaRPr lang="en-GB" sz="1200" b="1" noProof="0" dirty="0"/>
        </a:p>
      </dgm:t>
    </dgm:pt>
    <dgm:pt modelId="{3B91FF61-6623-4EAD-AEB3-C8DF58AB9720}" type="sibTrans" cxnId="{769A74DF-BB52-4FC6-A931-3CCEBD888D35}">
      <dgm:prSet/>
      <dgm:spPr/>
      <dgm:t>
        <a:bodyPr/>
        <a:lstStyle/>
        <a:p>
          <a:endParaRPr lang="en-GB" sz="1200" b="1" noProof="0" dirty="0"/>
        </a:p>
      </dgm:t>
    </dgm:pt>
    <dgm:pt modelId="{D9F224FD-4C42-4D43-A0D9-1F9E53CCF11A}">
      <dgm:prSet phldrT="[Texto]" custT="1"/>
      <dgm:spPr/>
      <dgm:t>
        <a:bodyPr/>
        <a:lstStyle/>
        <a:p>
          <a:r>
            <a:rPr lang="en-GB" sz="1800" b="1" noProof="0" dirty="0"/>
            <a:t>Hazard analysis</a:t>
          </a:r>
        </a:p>
      </dgm:t>
    </dgm:pt>
    <dgm:pt modelId="{8339A335-E648-4E81-BD56-AEEBE0F3EAC7}" type="parTrans" cxnId="{1FD27FAA-5F4F-4E4F-A5FC-94CC627FCC0D}">
      <dgm:prSet/>
      <dgm:spPr/>
      <dgm:t>
        <a:bodyPr/>
        <a:lstStyle/>
        <a:p>
          <a:endParaRPr lang="en-GB" sz="1200" b="1" noProof="0" dirty="0"/>
        </a:p>
      </dgm:t>
    </dgm:pt>
    <dgm:pt modelId="{4F944B22-7C78-4272-9FA6-F9862215D070}" type="sibTrans" cxnId="{1FD27FAA-5F4F-4E4F-A5FC-94CC627FCC0D}">
      <dgm:prSet/>
      <dgm:spPr/>
      <dgm:t>
        <a:bodyPr/>
        <a:lstStyle/>
        <a:p>
          <a:endParaRPr lang="en-GB" sz="1200" b="1" noProof="0" dirty="0"/>
        </a:p>
      </dgm:t>
    </dgm:pt>
    <dgm:pt modelId="{10C629C2-11BE-4388-B08D-A2A4ED8D08FD}">
      <dgm:prSet phldrT="[Texto]" custT="1"/>
      <dgm:spPr/>
      <dgm:t>
        <a:bodyPr/>
        <a:lstStyle/>
        <a:p>
          <a:r>
            <a:rPr lang="en-GB" sz="1800" b="1" noProof="0" dirty="0"/>
            <a:t>Definition, analysis and contextualization</a:t>
          </a:r>
        </a:p>
      </dgm:t>
    </dgm:pt>
    <dgm:pt modelId="{4C797EE2-A63D-4D4D-B9EC-DCB87DFA89E7}" type="parTrans" cxnId="{6C80F14A-4FF2-45EA-A17D-CE1622E67951}">
      <dgm:prSet/>
      <dgm:spPr/>
      <dgm:t>
        <a:bodyPr/>
        <a:lstStyle/>
        <a:p>
          <a:endParaRPr lang="en-GB" sz="1200" b="1" noProof="0" dirty="0"/>
        </a:p>
      </dgm:t>
    </dgm:pt>
    <dgm:pt modelId="{69C2DD5B-8081-4BE5-930C-AB795E5E1CBA}" type="sibTrans" cxnId="{6C80F14A-4FF2-45EA-A17D-CE1622E67951}">
      <dgm:prSet/>
      <dgm:spPr/>
      <dgm:t>
        <a:bodyPr/>
        <a:lstStyle/>
        <a:p>
          <a:endParaRPr lang="en-GB" sz="1200" b="1" noProof="0" dirty="0"/>
        </a:p>
      </dgm:t>
    </dgm:pt>
    <dgm:pt modelId="{B29385E6-81A6-4A40-8B1D-87720D569DD9}">
      <dgm:prSet phldrT="[Texto]" custT="1"/>
      <dgm:spPr/>
      <dgm:t>
        <a:bodyPr/>
        <a:lstStyle/>
        <a:p>
          <a:r>
            <a:rPr lang="en-GB" sz="1800" b="1" noProof="0" dirty="0"/>
            <a:t>Risk quantification</a:t>
          </a:r>
        </a:p>
      </dgm:t>
    </dgm:pt>
    <dgm:pt modelId="{343397BB-1248-4389-9397-5E17B67A5E67}" type="parTrans" cxnId="{94AA9D6A-B825-406D-8D52-21AC08C59B3E}">
      <dgm:prSet/>
      <dgm:spPr/>
      <dgm:t>
        <a:bodyPr/>
        <a:lstStyle/>
        <a:p>
          <a:endParaRPr lang="en-GB" sz="1200" b="1" noProof="0" dirty="0"/>
        </a:p>
      </dgm:t>
    </dgm:pt>
    <dgm:pt modelId="{0F8C2E4F-F2D6-4BA8-8863-8FE144796D52}" type="sibTrans" cxnId="{94AA9D6A-B825-406D-8D52-21AC08C59B3E}">
      <dgm:prSet/>
      <dgm:spPr/>
      <dgm:t>
        <a:bodyPr/>
        <a:lstStyle/>
        <a:p>
          <a:endParaRPr lang="en-GB" sz="1200" b="1" noProof="0" dirty="0"/>
        </a:p>
      </dgm:t>
    </dgm:pt>
    <dgm:pt modelId="{470D5A40-77B9-4AC3-BCB3-558245084251}">
      <dgm:prSet phldrT="[Texto]" custT="1"/>
      <dgm:spPr/>
      <dgm:t>
        <a:bodyPr/>
        <a:lstStyle/>
        <a:p>
          <a:r>
            <a:rPr lang="en-GB" sz="1800" b="1" noProof="0" dirty="0"/>
            <a:t>Risk quantification based on ICAO methodology</a:t>
          </a:r>
        </a:p>
      </dgm:t>
    </dgm:pt>
    <dgm:pt modelId="{04D76DD7-D94D-4340-8B43-A3BF29C5FF3A}" type="parTrans" cxnId="{47962864-9B07-4F72-B17D-17ABC62A188D}">
      <dgm:prSet/>
      <dgm:spPr/>
      <dgm:t>
        <a:bodyPr/>
        <a:lstStyle/>
        <a:p>
          <a:endParaRPr lang="en-GB" sz="1200" b="1" noProof="0" dirty="0"/>
        </a:p>
      </dgm:t>
    </dgm:pt>
    <dgm:pt modelId="{007EEB1D-963A-4A48-8C91-A00B38449E13}" type="sibTrans" cxnId="{47962864-9B07-4F72-B17D-17ABC62A188D}">
      <dgm:prSet/>
      <dgm:spPr/>
      <dgm:t>
        <a:bodyPr/>
        <a:lstStyle/>
        <a:p>
          <a:endParaRPr lang="en-GB" sz="1200" b="1" noProof="0" dirty="0"/>
        </a:p>
      </dgm:t>
    </dgm:pt>
    <dgm:pt modelId="{F4287677-776C-45A9-B10B-2944FD081520}">
      <dgm:prSet phldrT="[Texto]" custT="1"/>
      <dgm:spPr/>
      <dgm:t>
        <a:bodyPr/>
        <a:lstStyle/>
        <a:p>
          <a:r>
            <a:rPr lang="en-GB" sz="1800" b="1" noProof="0" dirty="0"/>
            <a:t>Mitigation measures</a:t>
          </a:r>
        </a:p>
      </dgm:t>
    </dgm:pt>
    <dgm:pt modelId="{48480A55-25C9-4B21-BF43-9CEF4B75E533}" type="parTrans" cxnId="{01C0507E-3CDF-4E46-80D5-09A18562A039}">
      <dgm:prSet/>
      <dgm:spPr/>
      <dgm:t>
        <a:bodyPr/>
        <a:lstStyle/>
        <a:p>
          <a:endParaRPr lang="en-GB" sz="1200" b="1" noProof="0" dirty="0"/>
        </a:p>
      </dgm:t>
    </dgm:pt>
    <dgm:pt modelId="{12F5C33D-4399-44C9-AA1F-C6111AFF733D}" type="sibTrans" cxnId="{01C0507E-3CDF-4E46-80D5-09A18562A039}">
      <dgm:prSet/>
      <dgm:spPr/>
      <dgm:t>
        <a:bodyPr/>
        <a:lstStyle/>
        <a:p>
          <a:endParaRPr lang="en-GB" sz="1200" b="1" noProof="0" dirty="0"/>
        </a:p>
      </dgm:t>
    </dgm:pt>
    <dgm:pt modelId="{EA674AC3-DE8C-4132-B0B3-DF76FA5A5C53}">
      <dgm:prSet phldrT="[Texto]" custT="1"/>
      <dgm:spPr/>
      <dgm:t>
        <a:bodyPr/>
        <a:lstStyle/>
        <a:p>
          <a:r>
            <a:rPr lang="en-GB" sz="1800" b="1" noProof="0" dirty="0"/>
            <a:t>Proposal of mitigation measures</a:t>
          </a:r>
          <a:endParaRPr lang="en-GB" sz="1200" b="1" noProof="0" dirty="0"/>
        </a:p>
      </dgm:t>
    </dgm:pt>
    <dgm:pt modelId="{C81243F7-9D82-49D2-BDC2-7F86818076C9}" type="parTrans" cxnId="{007C5E1B-8738-4561-BCC9-512D8C5CD188}">
      <dgm:prSet/>
      <dgm:spPr/>
      <dgm:t>
        <a:bodyPr/>
        <a:lstStyle/>
        <a:p>
          <a:endParaRPr lang="en-GB" sz="1200" b="1" noProof="0" dirty="0"/>
        </a:p>
      </dgm:t>
    </dgm:pt>
    <dgm:pt modelId="{0306CF47-3325-41C5-AC1A-34AB51273625}" type="sibTrans" cxnId="{007C5E1B-8738-4561-BCC9-512D8C5CD188}">
      <dgm:prSet/>
      <dgm:spPr/>
      <dgm:t>
        <a:bodyPr/>
        <a:lstStyle/>
        <a:p>
          <a:endParaRPr lang="en-GB" sz="1200" b="1" noProof="0" dirty="0"/>
        </a:p>
      </dgm:t>
    </dgm:pt>
    <dgm:pt modelId="{463D6766-7F9C-462E-A0A4-F82974B85CB1}">
      <dgm:prSet phldrT="[Texto]" custT="1"/>
      <dgm:spPr/>
      <dgm:t>
        <a:bodyPr/>
        <a:lstStyle/>
        <a:p>
          <a:r>
            <a:rPr lang="en-GB" sz="1800" b="1" noProof="0" dirty="0"/>
            <a:t>Risk assessment</a:t>
          </a:r>
        </a:p>
      </dgm:t>
    </dgm:pt>
    <dgm:pt modelId="{1F216A61-F254-454E-8F76-832B445D13A2}" type="parTrans" cxnId="{FE733F3C-2844-43CE-8468-392D483D2486}">
      <dgm:prSet/>
      <dgm:spPr/>
      <dgm:t>
        <a:bodyPr/>
        <a:lstStyle/>
        <a:p>
          <a:endParaRPr lang="en-GB" sz="1200" b="1" noProof="0" dirty="0"/>
        </a:p>
      </dgm:t>
    </dgm:pt>
    <dgm:pt modelId="{870C8431-B875-42B6-BC8A-8E91469FCD45}" type="sibTrans" cxnId="{FE733F3C-2844-43CE-8468-392D483D2486}">
      <dgm:prSet/>
      <dgm:spPr/>
      <dgm:t>
        <a:bodyPr/>
        <a:lstStyle/>
        <a:p>
          <a:endParaRPr lang="en-GB" sz="1200" b="1" noProof="0" dirty="0"/>
        </a:p>
      </dgm:t>
    </dgm:pt>
    <dgm:pt modelId="{137B635A-4274-4E21-8F9E-3CF963B0B44A}">
      <dgm:prSet phldrT="[Texto]" custT="1"/>
      <dgm:spPr/>
      <dgm:t>
        <a:bodyPr/>
        <a:lstStyle/>
        <a:p>
          <a:r>
            <a:rPr lang="en-GB" sz="1800" b="1" noProof="0" dirty="0"/>
            <a:t>Definition of the risk assessment tasks and limitation of the scope</a:t>
          </a:r>
        </a:p>
      </dgm:t>
    </dgm:pt>
    <dgm:pt modelId="{1BC97D2B-364F-4EC6-82F5-F627453ED9D6}" type="parTrans" cxnId="{560888F0-F2CA-4E8B-91DE-2FE2CC22C9A1}">
      <dgm:prSet/>
      <dgm:spPr/>
      <dgm:t>
        <a:bodyPr/>
        <a:lstStyle/>
        <a:p>
          <a:endParaRPr lang="en-GB" sz="1200" b="1" noProof="0" dirty="0"/>
        </a:p>
      </dgm:t>
    </dgm:pt>
    <dgm:pt modelId="{637E2E94-31E1-4A0C-9851-A1E15EEF0309}" type="sibTrans" cxnId="{560888F0-F2CA-4E8B-91DE-2FE2CC22C9A1}">
      <dgm:prSet/>
      <dgm:spPr/>
      <dgm:t>
        <a:bodyPr/>
        <a:lstStyle/>
        <a:p>
          <a:endParaRPr lang="en-GB" sz="1200" b="1" noProof="0" dirty="0"/>
        </a:p>
      </dgm:t>
    </dgm:pt>
    <dgm:pt modelId="{65701211-1EBA-4E2C-A865-0E3F50C74BFF}">
      <dgm:prSet phldrT="[Texto]" custT="1"/>
      <dgm:spPr/>
      <dgm:t>
        <a:bodyPr/>
        <a:lstStyle/>
        <a:p>
          <a:r>
            <a:rPr lang="en-GB" sz="1800" b="1" noProof="0" dirty="0"/>
            <a:t>Description and analysis of the AISA system</a:t>
          </a:r>
        </a:p>
      </dgm:t>
    </dgm:pt>
    <dgm:pt modelId="{ED5B7512-1E3E-43DD-9E57-F2716E8F5083}" type="sibTrans" cxnId="{46B4393C-DFAC-4D36-A88A-6E872CA56211}">
      <dgm:prSet/>
      <dgm:spPr/>
      <dgm:t>
        <a:bodyPr/>
        <a:lstStyle/>
        <a:p>
          <a:endParaRPr lang="en-GB" sz="1200" b="1" noProof="0" dirty="0"/>
        </a:p>
      </dgm:t>
    </dgm:pt>
    <dgm:pt modelId="{3FE8401C-A7CC-4FAB-8A0B-25A742EB8D33}" type="parTrans" cxnId="{46B4393C-DFAC-4D36-A88A-6E872CA56211}">
      <dgm:prSet/>
      <dgm:spPr/>
      <dgm:t>
        <a:bodyPr/>
        <a:lstStyle/>
        <a:p>
          <a:endParaRPr lang="en-GB" sz="1200" b="1" noProof="0" dirty="0"/>
        </a:p>
      </dgm:t>
    </dgm:pt>
    <dgm:pt modelId="{D78ADDFF-313D-4D6B-B2BF-67CB478376AB}" type="pres">
      <dgm:prSet presAssocID="{B3E1FFE5-3A69-4817-9EF2-31C9C178A860}" presName="rootnode" presStyleCnt="0">
        <dgm:presLayoutVars>
          <dgm:chMax/>
          <dgm:chPref/>
          <dgm:dir/>
          <dgm:animLvl val="lvl"/>
        </dgm:presLayoutVars>
      </dgm:prSet>
      <dgm:spPr/>
    </dgm:pt>
    <dgm:pt modelId="{25AEB555-D910-4453-844A-C2F949D5255A}" type="pres">
      <dgm:prSet presAssocID="{463D6766-7F9C-462E-A0A4-F82974B85CB1}" presName="composite" presStyleCnt="0"/>
      <dgm:spPr/>
    </dgm:pt>
    <dgm:pt modelId="{702AD3B6-EABB-4E3E-8C59-2713E6CEC241}" type="pres">
      <dgm:prSet presAssocID="{463D6766-7F9C-462E-A0A4-F82974B85CB1}" presName="bentUpArrow1" presStyleLbl="alignImgPlace1" presStyleIdx="0" presStyleCnt="5"/>
      <dgm:spPr/>
    </dgm:pt>
    <dgm:pt modelId="{81913236-5FA0-4A65-9FA9-EE694CCFA5BA}" type="pres">
      <dgm:prSet presAssocID="{463D6766-7F9C-462E-A0A4-F82974B85CB1}" presName="ParentText" presStyleLbl="node1" presStyleIdx="0" presStyleCnt="6" custScaleX="144610">
        <dgm:presLayoutVars>
          <dgm:chMax val="1"/>
          <dgm:chPref val="1"/>
          <dgm:bulletEnabled val="1"/>
        </dgm:presLayoutVars>
      </dgm:prSet>
      <dgm:spPr/>
    </dgm:pt>
    <dgm:pt modelId="{A7FCC0AE-9066-4EA4-AB3E-8677535258EC}" type="pres">
      <dgm:prSet presAssocID="{463D6766-7F9C-462E-A0A4-F82974B85CB1}" presName="ChildText" presStyleLbl="revTx" presStyleIdx="0" presStyleCnt="6" custScaleX="334515" custLinFactX="50476" custLinFactNeighborX="100000" custLinFactNeighborY="-3262">
        <dgm:presLayoutVars>
          <dgm:chMax val="0"/>
          <dgm:chPref val="0"/>
          <dgm:bulletEnabled val="1"/>
        </dgm:presLayoutVars>
      </dgm:prSet>
      <dgm:spPr/>
    </dgm:pt>
    <dgm:pt modelId="{83254CF5-9C14-45D5-BD40-AE0ABDE8B670}" type="pres">
      <dgm:prSet presAssocID="{870C8431-B875-42B6-BC8A-8E91469FCD45}" presName="sibTrans" presStyleCnt="0"/>
      <dgm:spPr/>
    </dgm:pt>
    <dgm:pt modelId="{82A9A365-1712-4683-834D-C1AB9FA9BE0C}" type="pres">
      <dgm:prSet presAssocID="{1F5E4647-BF81-423C-AD83-BBB1B9CE771F}" presName="composite" presStyleCnt="0"/>
      <dgm:spPr/>
    </dgm:pt>
    <dgm:pt modelId="{982E0B45-A919-4BDC-AFFC-F0FD5CF5108E}" type="pres">
      <dgm:prSet presAssocID="{1F5E4647-BF81-423C-AD83-BBB1B9CE771F}" presName="bentUpArrow1" presStyleLbl="alignImgPlace1" presStyleIdx="1" presStyleCnt="5"/>
      <dgm:spPr/>
    </dgm:pt>
    <dgm:pt modelId="{DA710CE0-883D-46C8-AA01-ABC8F1EEC788}" type="pres">
      <dgm:prSet presAssocID="{1F5E4647-BF81-423C-AD83-BBB1B9CE771F}" presName="ParentText" presStyleLbl="node1" presStyleIdx="1" presStyleCnt="6" custScaleX="145451">
        <dgm:presLayoutVars>
          <dgm:chMax val="1"/>
          <dgm:chPref val="1"/>
          <dgm:bulletEnabled val="1"/>
        </dgm:presLayoutVars>
      </dgm:prSet>
      <dgm:spPr/>
    </dgm:pt>
    <dgm:pt modelId="{12D3F10B-CFC1-4456-898F-819CF205C3B8}" type="pres">
      <dgm:prSet presAssocID="{1F5E4647-BF81-423C-AD83-BBB1B9CE771F}" presName="ChildText" presStyleLbl="revTx" presStyleIdx="1" presStyleCnt="6" custScaleX="382431" custLinFactX="77481" custLinFactNeighborX="100000" custLinFactNeighborY="-5297">
        <dgm:presLayoutVars>
          <dgm:chMax val="0"/>
          <dgm:chPref val="0"/>
          <dgm:bulletEnabled val="1"/>
        </dgm:presLayoutVars>
      </dgm:prSet>
      <dgm:spPr/>
    </dgm:pt>
    <dgm:pt modelId="{00DA9DC8-FF34-4E74-824D-E4DCD3DC2F06}" type="pres">
      <dgm:prSet presAssocID="{EEBC7CA3-7ADD-4D5F-AB40-0DCDC29360BA}" presName="sibTrans" presStyleCnt="0"/>
      <dgm:spPr/>
    </dgm:pt>
    <dgm:pt modelId="{E08D9712-5C75-41AC-B1DC-39ACC305F8A0}" type="pres">
      <dgm:prSet presAssocID="{AF72383E-3F60-4BEE-891A-A532E7E83D42}" presName="composite" presStyleCnt="0"/>
      <dgm:spPr/>
    </dgm:pt>
    <dgm:pt modelId="{7AAB97C9-8F37-4CAF-87A8-F0E4256567AB}" type="pres">
      <dgm:prSet presAssocID="{AF72383E-3F60-4BEE-891A-A532E7E83D42}" presName="bentUpArrow1" presStyleLbl="alignImgPlace1" presStyleIdx="2" presStyleCnt="5"/>
      <dgm:spPr/>
    </dgm:pt>
    <dgm:pt modelId="{644C96D1-1303-434B-BC21-73DDF195E885}" type="pres">
      <dgm:prSet presAssocID="{AF72383E-3F60-4BEE-891A-A532E7E83D42}" presName="ParentText" presStyleLbl="node1" presStyleIdx="2" presStyleCnt="6" custScaleX="153742">
        <dgm:presLayoutVars>
          <dgm:chMax val="1"/>
          <dgm:chPref val="1"/>
          <dgm:bulletEnabled val="1"/>
        </dgm:presLayoutVars>
      </dgm:prSet>
      <dgm:spPr/>
    </dgm:pt>
    <dgm:pt modelId="{AE92B659-26D3-4BBC-B25D-AF896E893C22}" type="pres">
      <dgm:prSet presAssocID="{AF72383E-3F60-4BEE-891A-A532E7E83D42}" presName="ChildText" presStyleLbl="revTx" presStyleIdx="2" presStyleCnt="6" custScaleX="399362" custLinFactX="100000" custLinFactNeighborX="105176" custLinFactNeighborY="-3148">
        <dgm:presLayoutVars>
          <dgm:chMax val="0"/>
          <dgm:chPref val="0"/>
          <dgm:bulletEnabled val="1"/>
        </dgm:presLayoutVars>
      </dgm:prSet>
      <dgm:spPr/>
    </dgm:pt>
    <dgm:pt modelId="{671F7D99-00E5-4B07-87D4-8872E1E021D6}" type="pres">
      <dgm:prSet presAssocID="{DF8BA8A2-97BD-4626-90BF-32BCB78CFCC5}" presName="sibTrans" presStyleCnt="0"/>
      <dgm:spPr/>
    </dgm:pt>
    <dgm:pt modelId="{55653ABF-0450-4B4D-B389-34FCB71A150D}" type="pres">
      <dgm:prSet presAssocID="{D9F224FD-4C42-4D43-A0D9-1F9E53CCF11A}" presName="composite" presStyleCnt="0"/>
      <dgm:spPr/>
    </dgm:pt>
    <dgm:pt modelId="{0B0AEF7D-7ED6-4567-BC22-A4114D4EEFAC}" type="pres">
      <dgm:prSet presAssocID="{D9F224FD-4C42-4D43-A0D9-1F9E53CCF11A}" presName="bentUpArrow1" presStyleLbl="alignImgPlace1" presStyleIdx="3" presStyleCnt="5"/>
      <dgm:spPr/>
    </dgm:pt>
    <dgm:pt modelId="{58CEB159-86DB-4F8A-9F23-928821F50F2A}" type="pres">
      <dgm:prSet presAssocID="{D9F224FD-4C42-4D43-A0D9-1F9E53CCF11A}" presName="ParentText" presStyleLbl="node1" presStyleIdx="3" presStyleCnt="6" custScaleX="146981">
        <dgm:presLayoutVars>
          <dgm:chMax val="1"/>
          <dgm:chPref val="1"/>
          <dgm:bulletEnabled val="1"/>
        </dgm:presLayoutVars>
      </dgm:prSet>
      <dgm:spPr/>
    </dgm:pt>
    <dgm:pt modelId="{20044482-97BD-45CA-9DAF-3D7E8D7A2F62}" type="pres">
      <dgm:prSet presAssocID="{D9F224FD-4C42-4D43-A0D9-1F9E53CCF11A}" presName="ChildText" presStyleLbl="revTx" presStyleIdx="3" presStyleCnt="6" custScaleX="450725" custLinFactX="100000" custLinFactNeighborX="122013" custLinFactNeighborY="1766">
        <dgm:presLayoutVars>
          <dgm:chMax val="0"/>
          <dgm:chPref val="0"/>
          <dgm:bulletEnabled val="1"/>
        </dgm:presLayoutVars>
      </dgm:prSet>
      <dgm:spPr/>
    </dgm:pt>
    <dgm:pt modelId="{1582C71A-DC4B-4689-8CA6-4FA24D3ABB2B}" type="pres">
      <dgm:prSet presAssocID="{4F944B22-7C78-4272-9FA6-F9862215D070}" presName="sibTrans" presStyleCnt="0"/>
      <dgm:spPr/>
    </dgm:pt>
    <dgm:pt modelId="{362DF7FC-349F-41E0-8699-AA21C26652EC}" type="pres">
      <dgm:prSet presAssocID="{B29385E6-81A6-4A40-8B1D-87720D569DD9}" presName="composite" presStyleCnt="0"/>
      <dgm:spPr/>
    </dgm:pt>
    <dgm:pt modelId="{D50173FC-AFB3-48D4-8AF1-EA985ECAFD09}" type="pres">
      <dgm:prSet presAssocID="{B29385E6-81A6-4A40-8B1D-87720D569DD9}" presName="bentUpArrow1" presStyleLbl="alignImgPlace1" presStyleIdx="4" presStyleCnt="5"/>
      <dgm:spPr/>
    </dgm:pt>
    <dgm:pt modelId="{B08322A8-153A-49E8-BED0-7012F042F682}" type="pres">
      <dgm:prSet presAssocID="{B29385E6-81A6-4A40-8B1D-87720D569DD9}" presName="ParentText" presStyleLbl="node1" presStyleIdx="4" presStyleCnt="6" custScaleX="146373">
        <dgm:presLayoutVars>
          <dgm:chMax val="1"/>
          <dgm:chPref val="1"/>
          <dgm:bulletEnabled val="1"/>
        </dgm:presLayoutVars>
      </dgm:prSet>
      <dgm:spPr/>
    </dgm:pt>
    <dgm:pt modelId="{0B92922D-46D6-4FFF-9DB1-80C861D87A32}" type="pres">
      <dgm:prSet presAssocID="{B29385E6-81A6-4A40-8B1D-87720D569DD9}" presName="ChildText" presStyleLbl="revTx" presStyleIdx="4" presStyleCnt="6" custScaleX="344356" custLinFactX="89047" custLinFactNeighborX="100000" custLinFactNeighborY="-3531">
        <dgm:presLayoutVars>
          <dgm:chMax val="0"/>
          <dgm:chPref val="0"/>
          <dgm:bulletEnabled val="1"/>
        </dgm:presLayoutVars>
      </dgm:prSet>
      <dgm:spPr/>
    </dgm:pt>
    <dgm:pt modelId="{710EE37C-481D-4D11-8EB0-F89CF15FB052}" type="pres">
      <dgm:prSet presAssocID="{0F8C2E4F-F2D6-4BA8-8863-8FE144796D52}" presName="sibTrans" presStyleCnt="0"/>
      <dgm:spPr/>
    </dgm:pt>
    <dgm:pt modelId="{91FF7823-BA6E-4F7E-A24E-9F33319EC437}" type="pres">
      <dgm:prSet presAssocID="{F4287677-776C-45A9-B10B-2944FD081520}" presName="composite" presStyleCnt="0"/>
      <dgm:spPr/>
    </dgm:pt>
    <dgm:pt modelId="{4E17DB85-BB38-4D01-9EB8-650263FA5422}" type="pres">
      <dgm:prSet presAssocID="{F4287677-776C-45A9-B10B-2944FD081520}" presName="ParentText" presStyleLbl="node1" presStyleIdx="5" presStyleCnt="6" custScaleX="154506">
        <dgm:presLayoutVars>
          <dgm:chMax val="1"/>
          <dgm:chPref val="1"/>
          <dgm:bulletEnabled val="1"/>
        </dgm:presLayoutVars>
      </dgm:prSet>
      <dgm:spPr/>
    </dgm:pt>
    <dgm:pt modelId="{802FC184-99B3-4CE0-98A5-BDA0F873CC7F}" type="pres">
      <dgm:prSet presAssocID="{F4287677-776C-45A9-B10B-2944FD081520}" presName="FinalChildText" presStyleLbl="revTx" presStyleIdx="5" presStyleCnt="6" custScaleX="181574" custLinFactX="7357" custLinFactNeighborX="100000" custLinFactNeighborY="1228">
        <dgm:presLayoutVars>
          <dgm:chMax val="0"/>
          <dgm:chPref val="0"/>
          <dgm:bulletEnabled val="1"/>
        </dgm:presLayoutVars>
      </dgm:prSet>
      <dgm:spPr/>
    </dgm:pt>
  </dgm:ptLst>
  <dgm:cxnLst>
    <dgm:cxn modelId="{A881160A-DE15-48CA-A2E4-D9C5BCE6E6D4}" type="presOf" srcId="{463D6766-7F9C-462E-A0A4-F82974B85CB1}" destId="{81913236-5FA0-4A65-9FA9-EE694CCFA5BA}" srcOrd="0" destOrd="0" presId="urn:microsoft.com/office/officeart/2005/8/layout/StepDownProcess"/>
    <dgm:cxn modelId="{007C5E1B-8738-4561-BCC9-512D8C5CD188}" srcId="{F4287677-776C-45A9-B10B-2944FD081520}" destId="{EA674AC3-DE8C-4132-B0B3-DF76FA5A5C53}" srcOrd="0" destOrd="0" parTransId="{C81243F7-9D82-49D2-BDC2-7F86818076C9}" sibTransId="{0306CF47-3325-41C5-AC1A-34AB51273625}"/>
    <dgm:cxn modelId="{47366F23-D300-45CF-BCAC-49E4426991D5}" type="presOf" srcId="{137B635A-4274-4E21-8F9E-3CF963B0B44A}" destId="{A7FCC0AE-9066-4EA4-AB3E-8677535258EC}" srcOrd="0" destOrd="0" presId="urn:microsoft.com/office/officeart/2005/8/layout/StepDownProcess"/>
    <dgm:cxn modelId="{73E2FD2B-9DCB-4772-B4F5-D47FD9B0FB9B}" type="presOf" srcId="{470D5A40-77B9-4AC3-BCB3-558245084251}" destId="{0B92922D-46D6-4FFF-9DB1-80C861D87A32}" srcOrd="0" destOrd="0" presId="urn:microsoft.com/office/officeart/2005/8/layout/StepDownProcess"/>
    <dgm:cxn modelId="{46B4393C-DFAC-4D36-A88A-6E872CA56211}" srcId="{1F5E4647-BF81-423C-AD83-BBB1B9CE771F}" destId="{65701211-1EBA-4E2C-A865-0E3F50C74BFF}" srcOrd="0" destOrd="0" parTransId="{3FE8401C-A7CC-4FAB-8A0B-25A742EB8D33}" sibTransId="{ED5B7512-1E3E-43DD-9E57-F2716E8F5083}"/>
    <dgm:cxn modelId="{FE733F3C-2844-43CE-8468-392D483D2486}" srcId="{B3E1FFE5-3A69-4817-9EF2-31C9C178A860}" destId="{463D6766-7F9C-462E-A0A4-F82974B85CB1}" srcOrd="0" destOrd="0" parTransId="{1F216A61-F254-454E-8F76-832B445D13A2}" sibTransId="{870C8431-B875-42B6-BC8A-8E91469FCD45}"/>
    <dgm:cxn modelId="{47962864-9B07-4F72-B17D-17ABC62A188D}" srcId="{B29385E6-81A6-4A40-8B1D-87720D569DD9}" destId="{470D5A40-77B9-4AC3-BCB3-558245084251}" srcOrd="0" destOrd="0" parTransId="{04D76DD7-D94D-4340-8B43-A3BF29C5FF3A}" sibTransId="{007EEB1D-963A-4A48-8C91-A00B38449E13}"/>
    <dgm:cxn modelId="{94AA9D6A-B825-406D-8D52-21AC08C59B3E}" srcId="{B3E1FFE5-3A69-4817-9EF2-31C9C178A860}" destId="{B29385E6-81A6-4A40-8B1D-87720D569DD9}" srcOrd="4" destOrd="0" parTransId="{343397BB-1248-4389-9397-5E17B67A5E67}" sibTransId="{0F8C2E4F-F2D6-4BA8-8863-8FE144796D52}"/>
    <dgm:cxn modelId="{6C80F14A-4FF2-45EA-A17D-CE1622E67951}" srcId="{D9F224FD-4C42-4D43-A0D9-1F9E53CCF11A}" destId="{10C629C2-11BE-4388-B08D-A2A4ED8D08FD}" srcOrd="0" destOrd="0" parTransId="{4C797EE2-A63D-4D4D-B9EC-DCB87DFA89E7}" sibTransId="{69C2DD5B-8081-4BE5-930C-AB795E5E1CBA}"/>
    <dgm:cxn modelId="{4DB02776-6D0A-4838-BC47-D2E3CB25DA66}" type="presOf" srcId="{AF72383E-3F60-4BEE-891A-A532E7E83D42}" destId="{644C96D1-1303-434B-BC21-73DDF195E885}" srcOrd="0" destOrd="0" presId="urn:microsoft.com/office/officeart/2005/8/layout/StepDownProcess"/>
    <dgm:cxn modelId="{01C0507E-3CDF-4E46-80D5-09A18562A039}" srcId="{B3E1FFE5-3A69-4817-9EF2-31C9C178A860}" destId="{F4287677-776C-45A9-B10B-2944FD081520}" srcOrd="5" destOrd="0" parTransId="{48480A55-25C9-4B21-BF43-9CEF4B75E533}" sibTransId="{12F5C33D-4399-44C9-AA1F-C6111AFF733D}"/>
    <dgm:cxn modelId="{D2686080-B834-49ED-BD46-5E4A87BDD2F9}" srcId="{B3E1FFE5-3A69-4817-9EF2-31C9C178A860}" destId="{1F5E4647-BF81-423C-AD83-BBB1B9CE771F}" srcOrd="1" destOrd="0" parTransId="{876D51EE-8EED-4653-8438-CA16D3E3B4E0}" sibTransId="{EEBC7CA3-7ADD-4D5F-AB40-0DCDC29360BA}"/>
    <dgm:cxn modelId="{267B9782-95B5-4620-A22E-1DAAE1F40697}" type="presOf" srcId="{B29385E6-81A6-4A40-8B1D-87720D569DD9}" destId="{B08322A8-153A-49E8-BED0-7012F042F682}" srcOrd="0" destOrd="0" presId="urn:microsoft.com/office/officeart/2005/8/layout/StepDownProcess"/>
    <dgm:cxn modelId="{FFDE2790-27D1-4360-B34D-8AA2D53C701B}" type="presOf" srcId="{10C629C2-11BE-4388-B08D-A2A4ED8D08FD}" destId="{20044482-97BD-45CA-9DAF-3D7E8D7A2F62}" srcOrd="0" destOrd="0" presId="urn:microsoft.com/office/officeart/2005/8/layout/StepDownProcess"/>
    <dgm:cxn modelId="{795DA695-6304-4698-A66C-EBBE87BE9DD0}" type="presOf" srcId="{F4287677-776C-45A9-B10B-2944FD081520}" destId="{4E17DB85-BB38-4D01-9EB8-650263FA5422}" srcOrd="0" destOrd="0" presId="urn:microsoft.com/office/officeart/2005/8/layout/StepDownProcess"/>
    <dgm:cxn modelId="{3E16019F-F6AD-458F-A342-529A2ABE5967}" srcId="{B3E1FFE5-3A69-4817-9EF2-31C9C178A860}" destId="{AF72383E-3F60-4BEE-891A-A532E7E83D42}" srcOrd="2" destOrd="0" parTransId="{79DB6083-E810-4C51-A30E-CA5E44C6AC6E}" sibTransId="{DF8BA8A2-97BD-4626-90BF-32BCB78CFCC5}"/>
    <dgm:cxn modelId="{6A2123A2-38D4-4674-B2AE-649732CDF868}" type="presOf" srcId="{EA674AC3-DE8C-4132-B0B3-DF76FA5A5C53}" destId="{802FC184-99B3-4CE0-98A5-BDA0F873CC7F}" srcOrd="0" destOrd="0" presId="urn:microsoft.com/office/officeart/2005/8/layout/StepDownProcess"/>
    <dgm:cxn modelId="{1FD27FAA-5F4F-4E4F-A5FC-94CC627FCC0D}" srcId="{B3E1FFE5-3A69-4817-9EF2-31C9C178A860}" destId="{D9F224FD-4C42-4D43-A0D9-1F9E53CCF11A}" srcOrd="3" destOrd="0" parTransId="{8339A335-E648-4E81-BD56-AEEBE0F3EAC7}" sibTransId="{4F944B22-7C78-4272-9FA6-F9862215D070}"/>
    <dgm:cxn modelId="{42A887CD-04EB-44E3-A5BE-8782ABCF93C8}" type="presOf" srcId="{8BD24176-86CE-496C-A28C-487B4892D0A1}" destId="{AE92B659-26D3-4BBC-B25D-AF896E893C22}" srcOrd="0" destOrd="0" presId="urn:microsoft.com/office/officeart/2005/8/layout/StepDownProcess"/>
    <dgm:cxn modelId="{D16E99D6-CAEE-4E4A-877F-BB1189AD81CF}" type="presOf" srcId="{65701211-1EBA-4E2C-A865-0E3F50C74BFF}" destId="{12D3F10B-CFC1-4456-898F-819CF205C3B8}" srcOrd="0" destOrd="0" presId="urn:microsoft.com/office/officeart/2005/8/layout/StepDownProcess"/>
    <dgm:cxn modelId="{06A33ADF-9D81-4B01-B317-D08870960D2F}" type="presOf" srcId="{1F5E4647-BF81-423C-AD83-BBB1B9CE771F}" destId="{DA710CE0-883D-46C8-AA01-ABC8F1EEC788}" srcOrd="0" destOrd="0" presId="urn:microsoft.com/office/officeart/2005/8/layout/StepDownProcess"/>
    <dgm:cxn modelId="{769A74DF-BB52-4FC6-A931-3CCEBD888D35}" srcId="{AF72383E-3F60-4BEE-891A-A532E7E83D42}" destId="{8BD24176-86CE-496C-A28C-487B4892D0A1}" srcOrd="0" destOrd="0" parTransId="{C1F96562-98B4-45D6-AE77-EA16B93B18BE}" sibTransId="{3B91FF61-6623-4EAD-AEB3-C8DF58AB9720}"/>
    <dgm:cxn modelId="{560888F0-F2CA-4E8B-91DE-2FE2CC22C9A1}" srcId="{463D6766-7F9C-462E-A0A4-F82974B85CB1}" destId="{137B635A-4274-4E21-8F9E-3CF963B0B44A}" srcOrd="0" destOrd="0" parTransId="{1BC97D2B-364F-4EC6-82F5-F627453ED9D6}" sibTransId="{637E2E94-31E1-4A0C-9851-A1E15EEF0309}"/>
    <dgm:cxn modelId="{B67323F3-3C25-41D1-AF8E-A199849F8BBE}" type="presOf" srcId="{D9F224FD-4C42-4D43-A0D9-1F9E53CCF11A}" destId="{58CEB159-86DB-4F8A-9F23-928821F50F2A}" srcOrd="0" destOrd="0" presId="urn:microsoft.com/office/officeart/2005/8/layout/StepDownProcess"/>
    <dgm:cxn modelId="{1F2F51FB-DBC8-4F95-8104-41F226F5B80E}" type="presOf" srcId="{B3E1FFE5-3A69-4817-9EF2-31C9C178A860}" destId="{D78ADDFF-313D-4D6B-B2BF-67CB478376AB}" srcOrd="0" destOrd="0" presId="urn:microsoft.com/office/officeart/2005/8/layout/StepDownProcess"/>
    <dgm:cxn modelId="{41DFD22A-C3D9-4FD0-9A29-D466A107DBCE}" type="presParOf" srcId="{D78ADDFF-313D-4D6B-B2BF-67CB478376AB}" destId="{25AEB555-D910-4453-844A-C2F949D5255A}" srcOrd="0" destOrd="0" presId="urn:microsoft.com/office/officeart/2005/8/layout/StepDownProcess"/>
    <dgm:cxn modelId="{1FFA675E-E0E9-4F2D-B328-611880D802CE}" type="presParOf" srcId="{25AEB555-D910-4453-844A-C2F949D5255A}" destId="{702AD3B6-EABB-4E3E-8C59-2713E6CEC241}" srcOrd="0" destOrd="0" presId="urn:microsoft.com/office/officeart/2005/8/layout/StepDownProcess"/>
    <dgm:cxn modelId="{2E5C82F7-1389-4E4F-BEC1-7E1A97079380}" type="presParOf" srcId="{25AEB555-D910-4453-844A-C2F949D5255A}" destId="{81913236-5FA0-4A65-9FA9-EE694CCFA5BA}" srcOrd="1" destOrd="0" presId="urn:microsoft.com/office/officeart/2005/8/layout/StepDownProcess"/>
    <dgm:cxn modelId="{BDB660EA-6DCB-4728-8F4E-A1464C7CFEC9}" type="presParOf" srcId="{25AEB555-D910-4453-844A-C2F949D5255A}" destId="{A7FCC0AE-9066-4EA4-AB3E-8677535258EC}" srcOrd="2" destOrd="0" presId="urn:microsoft.com/office/officeart/2005/8/layout/StepDownProcess"/>
    <dgm:cxn modelId="{D0515C59-7F42-4784-AD01-7C2B735EC53D}" type="presParOf" srcId="{D78ADDFF-313D-4D6B-B2BF-67CB478376AB}" destId="{83254CF5-9C14-45D5-BD40-AE0ABDE8B670}" srcOrd="1" destOrd="0" presId="urn:microsoft.com/office/officeart/2005/8/layout/StepDownProcess"/>
    <dgm:cxn modelId="{268B5364-0AC9-4223-8C68-695EA8F8A259}" type="presParOf" srcId="{D78ADDFF-313D-4D6B-B2BF-67CB478376AB}" destId="{82A9A365-1712-4683-834D-C1AB9FA9BE0C}" srcOrd="2" destOrd="0" presId="urn:microsoft.com/office/officeart/2005/8/layout/StepDownProcess"/>
    <dgm:cxn modelId="{44114A84-6C4F-4FC0-98B9-1BB259AA7E96}" type="presParOf" srcId="{82A9A365-1712-4683-834D-C1AB9FA9BE0C}" destId="{982E0B45-A919-4BDC-AFFC-F0FD5CF5108E}" srcOrd="0" destOrd="0" presId="urn:microsoft.com/office/officeart/2005/8/layout/StepDownProcess"/>
    <dgm:cxn modelId="{E682BD5B-BEE9-4930-AD0D-EE75C3304BE8}" type="presParOf" srcId="{82A9A365-1712-4683-834D-C1AB9FA9BE0C}" destId="{DA710CE0-883D-46C8-AA01-ABC8F1EEC788}" srcOrd="1" destOrd="0" presId="urn:microsoft.com/office/officeart/2005/8/layout/StepDownProcess"/>
    <dgm:cxn modelId="{3940CDF7-7E3D-47F7-B4C5-118C0DF76BBD}" type="presParOf" srcId="{82A9A365-1712-4683-834D-C1AB9FA9BE0C}" destId="{12D3F10B-CFC1-4456-898F-819CF205C3B8}" srcOrd="2" destOrd="0" presId="urn:microsoft.com/office/officeart/2005/8/layout/StepDownProcess"/>
    <dgm:cxn modelId="{EBEFA7E6-C156-4A14-8591-C2E1C14FFA3C}" type="presParOf" srcId="{D78ADDFF-313D-4D6B-B2BF-67CB478376AB}" destId="{00DA9DC8-FF34-4E74-824D-E4DCD3DC2F06}" srcOrd="3" destOrd="0" presId="urn:microsoft.com/office/officeart/2005/8/layout/StepDownProcess"/>
    <dgm:cxn modelId="{718315C5-2898-47CD-A958-92D549A1EE0E}" type="presParOf" srcId="{D78ADDFF-313D-4D6B-B2BF-67CB478376AB}" destId="{E08D9712-5C75-41AC-B1DC-39ACC305F8A0}" srcOrd="4" destOrd="0" presId="urn:microsoft.com/office/officeart/2005/8/layout/StepDownProcess"/>
    <dgm:cxn modelId="{E94840E9-4EC8-4167-8348-965DDE312CCC}" type="presParOf" srcId="{E08D9712-5C75-41AC-B1DC-39ACC305F8A0}" destId="{7AAB97C9-8F37-4CAF-87A8-F0E4256567AB}" srcOrd="0" destOrd="0" presId="urn:microsoft.com/office/officeart/2005/8/layout/StepDownProcess"/>
    <dgm:cxn modelId="{D5496422-A4AA-43A9-A7CA-689353068E42}" type="presParOf" srcId="{E08D9712-5C75-41AC-B1DC-39ACC305F8A0}" destId="{644C96D1-1303-434B-BC21-73DDF195E885}" srcOrd="1" destOrd="0" presId="urn:microsoft.com/office/officeart/2005/8/layout/StepDownProcess"/>
    <dgm:cxn modelId="{B7F3C8BC-A7B2-4D3A-BBF8-7F6AB77B29EE}" type="presParOf" srcId="{E08D9712-5C75-41AC-B1DC-39ACC305F8A0}" destId="{AE92B659-26D3-4BBC-B25D-AF896E893C22}" srcOrd="2" destOrd="0" presId="urn:microsoft.com/office/officeart/2005/8/layout/StepDownProcess"/>
    <dgm:cxn modelId="{55BE1285-8D70-422C-84E4-A4691E440D9B}" type="presParOf" srcId="{D78ADDFF-313D-4D6B-B2BF-67CB478376AB}" destId="{671F7D99-00E5-4B07-87D4-8872E1E021D6}" srcOrd="5" destOrd="0" presId="urn:microsoft.com/office/officeart/2005/8/layout/StepDownProcess"/>
    <dgm:cxn modelId="{53879ECE-C5A2-4F27-AEE1-CAA15D5F04DD}" type="presParOf" srcId="{D78ADDFF-313D-4D6B-B2BF-67CB478376AB}" destId="{55653ABF-0450-4B4D-B389-34FCB71A150D}" srcOrd="6" destOrd="0" presId="urn:microsoft.com/office/officeart/2005/8/layout/StepDownProcess"/>
    <dgm:cxn modelId="{34E671FA-CE14-4244-B400-50171665C767}" type="presParOf" srcId="{55653ABF-0450-4B4D-B389-34FCB71A150D}" destId="{0B0AEF7D-7ED6-4567-BC22-A4114D4EEFAC}" srcOrd="0" destOrd="0" presId="urn:microsoft.com/office/officeart/2005/8/layout/StepDownProcess"/>
    <dgm:cxn modelId="{A63CF57D-ED3B-4E08-A09F-1470C496CC91}" type="presParOf" srcId="{55653ABF-0450-4B4D-B389-34FCB71A150D}" destId="{58CEB159-86DB-4F8A-9F23-928821F50F2A}" srcOrd="1" destOrd="0" presId="urn:microsoft.com/office/officeart/2005/8/layout/StepDownProcess"/>
    <dgm:cxn modelId="{3B2870F5-D204-4881-A59B-2582ADA050BA}" type="presParOf" srcId="{55653ABF-0450-4B4D-B389-34FCB71A150D}" destId="{20044482-97BD-45CA-9DAF-3D7E8D7A2F62}" srcOrd="2" destOrd="0" presId="urn:microsoft.com/office/officeart/2005/8/layout/StepDownProcess"/>
    <dgm:cxn modelId="{157C1A06-2713-4311-8618-749029C31A4A}" type="presParOf" srcId="{D78ADDFF-313D-4D6B-B2BF-67CB478376AB}" destId="{1582C71A-DC4B-4689-8CA6-4FA24D3ABB2B}" srcOrd="7" destOrd="0" presId="urn:microsoft.com/office/officeart/2005/8/layout/StepDownProcess"/>
    <dgm:cxn modelId="{FE7A45EB-A09A-464B-A17F-ED53C69559BC}" type="presParOf" srcId="{D78ADDFF-313D-4D6B-B2BF-67CB478376AB}" destId="{362DF7FC-349F-41E0-8699-AA21C26652EC}" srcOrd="8" destOrd="0" presId="urn:microsoft.com/office/officeart/2005/8/layout/StepDownProcess"/>
    <dgm:cxn modelId="{6A9ECA48-F081-4BF1-A86A-A0109BA28CEB}" type="presParOf" srcId="{362DF7FC-349F-41E0-8699-AA21C26652EC}" destId="{D50173FC-AFB3-48D4-8AF1-EA985ECAFD09}" srcOrd="0" destOrd="0" presId="urn:microsoft.com/office/officeart/2005/8/layout/StepDownProcess"/>
    <dgm:cxn modelId="{4DC5E344-2A3B-4223-90DB-5FF7CD5AEDF0}" type="presParOf" srcId="{362DF7FC-349F-41E0-8699-AA21C26652EC}" destId="{B08322A8-153A-49E8-BED0-7012F042F682}" srcOrd="1" destOrd="0" presId="urn:microsoft.com/office/officeart/2005/8/layout/StepDownProcess"/>
    <dgm:cxn modelId="{EBEB005B-EA72-440C-9BE8-49D0076E392C}" type="presParOf" srcId="{362DF7FC-349F-41E0-8699-AA21C26652EC}" destId="{0B92922D-46D6-4FFF-9DB1-80C861D87A32}" srcOrd="2" destOrd="0" presId="urn:microsoft.com/office/officeart/2005/8/layout/StepDownProcess"/>
    <dgm:cxn modelId="{40EA1B3A-446C-40AA-A2C6-F50CCCFAD1D6}" type="presParOf" srcId="{D78ADDFF-313D-4D6B-B2BF-67CB478376AB}" destId="{710EE37C-481D-4D11-8EB0-F89CF15FB052}" srcOrd="9" destOrd="0" presId="urn:microsoft.com/office/officeart/2005/8/layout/StepDownProcess"/>
    <dgm:cxn modelId="{6CFF7278-9883-4187-9CEC-93F9485B79DA}" type="presParOf" srcId="{D78ADDFF-313D-4D6B-B2BF-67CB478376AB}" destId="{91FF7823-BA6E-4F7E-A24E-9F33319EC437}" srcOrd="10" destOrd="0" presId="urn:microsoft.com/office/officeart/2005/8/layout/StepDownProcess"/>
    <dgm:cxn modelId="{A0901E7D-FF27-48FC-8157-1F066D85886D}" type="presParOf" srcId="{91FF7823-BA6E-4F7E-A24E-9F33319EC437}" destId="{4E17DB85-BB38-4D01-9EB8-650263FA5422}" srcOrd="0" destOrd="0" presId="urn:microsoft.com/office/officeart/2005/8/layout/StepDownProcess"/>
    <dgm:cxn modelId="{043F41EB-6862-44D2-A6AE-984E2C11F388}" type="presParOf" srcId="{91FF7823-BA6E-4F7E-A24E-9F33319EC437}" destId="{802FC184-99B3-4CE0-98A5-BDA0F873CC7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6DE2E1-F697-4851-82C7-34360C18FF2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AA6ACC-514E-4195-9041-43F625551316}">
      <dgm:prSet phldrT="[Tekst]"/>
      <dgm:spPr/>
      <dgm:t>
        <a:bodyPr/>
        <a:lstStyle/>
        <a:p>
          <a:r>
            <a:rPr lang="hr-HR" dirty="0" err="1"/>
            <a:t>Risk</a:t>
          </a:r>
          <a:r>
            <a:rPr lang="hr-HR" dirty="0"/>
            <a:t> </a:t>
          </a:r>
          <a:r>
            <a:rPr lang="hr-HR" dirty="0" err="1"/>
            <a:t>assessment</a:t>
          </a:r>
          <a:endParaRPr lang="en-US" dirty="0"/>
        </a:p>
      </dgm:t>
    </dgm:pt>
    <dgm:pt modelId="{DBD54672-A4CA-41DA-BB09-75BC4602A9BC}" type="parTrans" cxnId="{29644FF2-3803-4871-9617-715421ED66DC}">
      <dgm:prSet/>
      <dgm:spPr/>
      <dgm:t>
        <a:bodyPr/>
        <a:lstStyle/>
        <a:p>
          <a:endParaRPr lang="en-US"/>
        </a:p>
      </dgm:t>
    </dgm:pt>
    <dgm:pt modelId="{7C0721EE-3613-4C00-A971-0069CAC26992}" type="sibTrans" cxnId="{29644FF2-3803-4871-9617-715421ED66DC}">
      <dgm:prSet/>
      <dgm:spPr/>
      <dgm:t>
        <a:bodyPr/>
        <a:lstStyle/>
        <a:p>
          <a:endParaRPr lang="en-US"/>
        </a:p>
      </dgm:t>
    </dgm:pt>
    <dgm:pt modelId="{752ECA61-9214-46C3-86C0-2A9A6382C07A}">
      <dgm:prSet/>
      <dgm:spPr/>
      <dgm:t>
        <a:bodyPr/>
        <a:lstStyle/>
        <a:p>
          <a:r>
            <a:rPr lang="hr-HR"/>
            <a:t>Human vs Machine SA</a:t>
          </a:r>
          <a:endParaRPr lang="hr-HR" dirty="0"/>
        </a:p>
      </dgm:t>
    </dgm:pt>
    <dgm:pt modelId="{8AFA612B-B831-496B-96D6-AC0E140353C1}" type="parTrans" cxnId="{862ADB41-A556-407F-836F-5E81ECEC4974}">
      <dgm:prSet/>
      <dgm:spPr/>
      <dgm:t>
        <a:bodyPr/>
        <a:lstStyle/>
        <a:p>
          <a:endParaRPr lang="en-US"/>
        </a:p>
      </dgm:t>
    </dgm:pt>
    <dgm:pt modelId="{14E14EA8-440F-40A6-8E58-AE11C580D7B7}" type="sibTrans" cxnId="{862ADB41-A556-407F-836F-5E81ECEC4974}">
      <dgm:prSet/>
      <dgm:spPr/>
      <dgm:t>
        <a:bodyPr/>
        <a:lstStyle/>
        <a:p>
          <a:endParaRPr lang="en-US"/>
        </a:p>
      </dgm:t>
    </dgm:pt>
    <dgm:pt modelId="{A1D4DCF1-4D0F-41ED-985C-7E014AB1E645}">
      <dgm:prSet/>
      <dgm:spPr/>
      <dgm:t>
        <a:bodyPr/>
        <a:lstStyle/>
        <a:p>
          <a:r>
            <a:rPr lang="hr-HR"/>
            <a:t>Human-Machine shared SA</a:t>
          </a:r>
          <a:endParaRPr lang="en-US" dirty="0"/>
        </a:p>
      </dgm:t>
    </dgm:pt>
    <dgm:pt modelId="{066AE39E-3DF7-45E6-83D6-FD82D69CD055}" type="parTrans" cxnId="{D2F839BC-8D3C-44B5-A1C6-4C1168BD78CD}">
      <dgm:prSet/>
      <dgm:spPr/>
      <dgm:t>
        <a:bodyPr/>
        <a:lstStyle/>
        <a:p>
          <a:endParaRPr lang="en-US"/>
        </a:p>
      </dgm:t>
    </dgm:pt>
    <dgm:pt modelId="{E1326ADB-CD5D-4BED-A844-B6D696B30488}" type="sibTrans" cxnId="{D2F839BC-8D3C-44B5-A1C6-4C1168BD78CD}">
      <dgm:prSet/>
      <dgm:spPr/>
      <dgm:t>
        <a:bodyPr/>
        <a:lstStyle/>
        <a:p>
          <a:endParaRPr lang="en-US"/>
        </a:p>
      </dgm:t>
    </dgm:pt>
    <dgm:pt modelId="{8ECD7CF5-DF7C-416C-A591-35525C18B1DA}" type="pres">
      <dgm:prSet presAssocID="{FF6DE2E1-F697-4851-82C7-34360C18FF20}" presName="Name0" presStyleCnt="0">
        <dgm:presLayoutVars>
          <dgm:chMax val="7"/>
          <dgm:chPref val="7"/>
          <dgm:dir/>
        </dgm:presLayoutVars>
      </dgm:prSet>
      <dgm:spPr/>
    </dgm:pt>
    <dgm:pt modelId="{5AFB3078-D07E-49A4-A027-B58310D2CC73}" type="pres">
      <dgm:prSet presAssocID="{FF6DE2E1-F697-4851-82C7-34360C18FF20}" presName="Name1" presStyleCnt="0"/>
      <dgm:spPr/>
    </dgm:pt>
    <dgm:pt modelId="{E52C12A8-5D59-43C3-A0F7-1DD2DF613E65}" type="pres">
      <dgm:prSet presAssocID="{FF6DE2E1-F697-4851-82C7-34360C18FF20}" presName="cycle" presStyleCnt="0"/>
      <dgm:spPr/>
    </dgm:pt>
    <dgm:pt modelId="{2AA32392-8E4F-46E8-964F-7FD9CAAB8C49}" type="pres">
      <dgm:prSet presAssocID="{FF6DE2E1-F697-4851-82C7-34360C18FF20}" presName="srcNode" presStyleLbl="node1" presStyleIdx="0" presStyleCnt="3"/>
      <dgm:spPr/>
    </dgm:pt>
    <dgm:pt modelId="{7A92BA35-68F0-4651-BA30-DAACFEF76D73}" type="pres">
      <dgm:prSet presAssocID="{FF6DE2E1-F697-4851-82C7-34360C18FF20}" presName="conn" presStyleLbl="parChTrans1D2" presStyleIdx="0" presStyleCnt="1"/>
      <dgm:spPr/>
    </dgm:pt>
    <dgm:pt modelId="{6369AF9F-30F8-49AA-A1C6-D3A995DBD453}" type="pres">
      <dgm:prSet presAssocID="{FF6DE2E1-F697-4851-82C7-34360C18FF20}" presName="extraNode" presStyleLbl="node1" presStyleIdx="0" presStyleCnt="3"/>
      <dgm:spPr/>
    </dgm:pt>
    <dgm:pt modelId="{32DAE0CF-4A9B-4016-A40F-E6F107832557}" type="pres">
      <dgm:prSet presAssocID="{FF6DE2E1-F697-4851-82C7-34360C18FF20}" presName="dstNode" presStyleLbl="node1" presStyleIdx="0" presStyleCnt="3"/>
      <dgm:spPr/>
    </dgm:pt>
    <dgm:pt modelId="{F1E2F74F-D4CC-4C08-B6CC-19179A849D30}" type="pres">
      <dgm:prSet presAssocID="{F7AA6ACC-514E-4195-9041-43F625551316}" presName="text_1" presStyleLbl="node1" presStyleIdx="0" presStyleCnt="3">
        <dgm:presLayoutVars>
          <dgm:bulletEnabled val="1"/>
        </dgm:presLayoutVars>
      </dgm:prSet>
      <dgm:spPr/>
    </dgm:pt>
    <dgm:pt modelId="{22846C2E-54B4-471E-B6AE-293F7C0314C1}" type="pres">
      <dgm:prSet presAssocID="{F7AA6ACC-514E-4195-9041-43F625551316}" presName="accent_1" presStyleCnt="0"/>
      <dgm:spPr/>
    </dgm:pt>
    <dgm:pt modelId="{8A0975D5-D078-49EA-B88B-58AF811163B1}" type="pres">
      <dgm:prSet presAssocID="{F7AA6ACC-514E-4195-9041-43F625551316}" presName="accentRepeatNode" presStyleLbl="solidFgAcc1" presStyleIdx="0" presStyleCnt="3"/>
      <dgm:spPr/>
    </dgm:pt>
    <dgm:pt modelId="{E1BF7A3F-0075-4821-8CC6-FB8F1E1F4ADC}" type="pres">
      <dgm:prSet presAssocID="{752ECA61-9214-46C3-86C0-2A9A6382C07A}" presName="text_2" presStyleLbl="node1" presStyleIdx="1" presStyleCnt="3">
        <dgm:presLayoutVars>
          <dgm:bulletEnabled val="1"/>
        </dgm:presLayoutVars>
      </dgm:prSet>
      <dgm:spPr/>
    </dgm:pt>
    <dgm:pt modelId="{AC449E53-F16B-4BDF-AD27-01C1A7D30951}" type="pres">
      <dgm:prSet presAssocID="{752ECA61-9214-46C3-86C0-2A9A6382C07A}" presName="accent_2" presStyleCnt="0"/>
      <dgm:spPr/>
    </dgm:pt>
    <dgm:pt modelId="{70C7F47B-9B7C-4A9F-A667-D33C887C449F}" type="pres">
      <dgm:prSet presAssocID="{752ECA61-9214-46C3-86C0-2A9A6382C07A}" presName="accentRepeatNode" presStyleLbl="solidFgAcc1" presStyleIdx="1" presStyleCnt="3"/>
      <dgm:spPr/>
    </dgm:pt>
    <dgm:pt modelId="{4361FA81-FB1E-483B-B6B2-720C95459162}" type="pres">
      <dgm:prSet presAssocID="{A1D4DCF1-4D0F-41ED-985C-7E014AB1E645}" presName="text_3" presStyleLbl="node1" presStyleIdx="2" presStyleCnt="3">
        <dgm:presLayoutVars>
          <dgm:bulletEnabled val="1"/>
        </dgm:presLayoutVars>
      </dgm:prSet>
      <dgm:spPr/>
    </dgm:pt>
    <dgm:pt modelId="{83690810-87FA-4287-B5F1-87672E1E1699}" type="pres">
      <dgm:prSet presAssocID="{A1D4DCF1-4D0F-41ED-985C-7E014AB1E645}" presName="accent_3" presStyleCnt="0"/>
      <dgm:spPr/>
    </dgm:pt>
    <dgm:pt modelId="{B5F4B676-DE3A-4B36-A5CB-6D41E387EA90}" type="pres">
      <dgm:prSet presAssocID="{A1D4DCF1-4D0F-41ED-985C-7E014AB1E645}" presName="accentRepeatNode" presStyleLbl="solidFgAcc1" presStyleIdx="2" presStyleCnt="3"/>
      <dgm:spPr/>
    </dgm:pt>
  </dgm:ptLst>
  <dgm:cxnLst>
    <dgm:cxn modelId="{3BBDA236-C07A-49A5-A1BE-0BF403316CAF}" type="presOf" srcId="{A1D4DCF1-4D0F-41ED-985C-7E014AB1E645}" destId="{4361FA81-FB1E-483B-B6B2-720C95459162}" srcOrd="0" destOrd="0" presId="urn:microsoft.com/office/officeart/2008/layout/VerticalCurvedList"/>
    <dgm:cxn modelId="{22ED3D37-907B-49AD-9B49-64137167ACAA}" type="presOf" srcId="{F7AA6ACC-514E-4195-9041-43F625551316}" destId="{F1E2F74F-D4CC-4C08-B6CC-19179A849D30}" srcOrd="0" destOrd="0" presId="urn:microsoft.com/office/officeart/2008/layout/VerticalCurvedList"/>
    <dgm:cxn modelId="{862ADB41-A556-407F-836F-5E81ECEC4974}" srcId="{FF6DE2E1-F697-4851-82C7-34360C18FF20}" destId="{752ECA61-9214-46C3-86C0-2A9A6382C07A}" srcOrd="1" destOrd="0" parTransId="{8AFA612B-B831-496B-96D6-AC0E140353C1}" sibTransId="{14E14EA8-440F-40A6-8E58-AE11C580D7B7}"/>
    <dgm:cxn modelId="{BFF6AEA5-DFCF-4141-80C1-414B5CCD34B0}" type="presOf" srcId="{7C0721EE-3613-4C00-A971-0069CAC26992}" destId="{7A92BA35-68F0-4651-BA30-DAACFEF76D73}" srcOrd="0" destOrd="0" presId="urn:microsoft.com/office/officeart/2008/layout/VerticalCurvedList"/>
    <dgm:cxn modelId="{B25BD0AF-168D-42CC-AECA-74C15FF10969}" type="presOf" srcId="{FF6DE2E1-F697-4851-82C7-34360C18FF20}" destId="{8ECD7CF5-DF7C-416C-A591-35525C18B1DA}" srcOrd="0" destOrd="0" presId="urn:microsoft.com/office/officeart/2008/layout/VerticalCurvedList"/>
    <dgm:cxn modelId="{D2F839BC-8D3C-44B5-A1C6-4C1168BD78CD}" srcId="{FF6DE2E1-F697-4851-82C7-34360C18FF20}" destId="{A1D4DCF1-4D0F-41ED-985C-7E014AB1E645}" srcOrd="2" destOrd="0" parTransId="{066AE39E-3DF7-45E6-83D6-FD82D69CD055}" sibTransId="{E1326ADB-CD5D-4BED-A844-B6D696B30488}"/>
    <dgm:cxn modelId="{15A422D2-4C98-4E2A-A235-89E24D98EE0D}" type="presOf" srcId="{752ECA61-9214-46C3-86C0-2A9A6382C07A}" destId="{E1BF7A3F-0075-4821-8CC6-FB8F1E1F4ADC}" srcOrd="0" destOrd="0" presId="urn:microsoft.com/office/officeart/2008/layout/VerticalCurvedList"/>
    <dgm:cxn modelId="{29644FF2-3803-4871-9617-715421ED66DC}" srcId="{FF6DE2E1-F697-4851-82C7-34360C18FF20}" destId="{F7AA6ACC-514E-4195-9041-43F625551316}" srcOrd="0" destOrd="0" parTransId="{DBD54672-A4CA-41DA-BB09-75BC4602A9BC}" sibTransId="{7C0721EE-3613-4C00-A971-0069CAC26992}"/>
    <dgm:cxn modelId="{1C7033CA-2C1A-4D83-A369-C533EDCC8FB9}" type="presParOf" srcId="{8ECD7CF5-DF7C-416C-A591-35525C18B1DA}" destId="{5AFB3078-D07E-49A4-A027-B58310D2CC73}" srcOrd="0" destOrd="0" presId="urn:microsoft.com/office/officeart/2008/layout/VerticalCurvedList"/>
    <dgm:cxn modelId="{6D437A5E-2790-4B06-B021-95AE3EAADB3A}" type="presParOf" srcId="{5AFB3078-D07E-49A4-A027-B58310D2CC73}" destId="{E52C12A8-5D59-43C3-A0F7-1DD2DF613E65}" srcOrd="0" destOrd="0" presId="urn:microsoft.com/office/officeart/2008/layout/VerticalCurvedList"/>
    <dgm:cxn modelId="{82952B89-CB53-41B9-990F-5D2EF72BD8BA}" type="presParOf" srcId="{E52C12A8-5D59-43C3-A0F7-1DD2DF613E65}" destId="{2AA32392-8E4F-46E8-964F-7FD9CAAB8C49}" srcOrd="0" destOrd="0" presId="urn:microsoft.com/office/officeart/2008/layout/VerticalCurvedList"/>
    <dgm:cxn modelId="{9AAA3B1F-9ABF-4143-A261-EC95BA8EF8D0}" type="presParOf" srcId="{E52C12A8-5D59-43C3-A0F7-1DD2DF613E65}" destId="{7A92BA35-68F0-4651-BA30-DAACFEF76D73}" srcOrd="1" destOrd="0" presId="urn:microsoft.com/office/officeart/2008/layout/VerticalCurvedList"/>
    <dgm:cxn modelId="{08B4D005-337A-4D56-B3CE-EB35DC6A3D25}" type="presParOf" srcId="{E52C12A8-5D59-43C3-A0F7-1DD2DF613E65}" destId="{6369AF9F-30F8-49AA-A1C6-D3A995DBD453}" srcOrd="2" destOrd="0" presId="urn:microsoft.com/office/officeart/2008/layout/VerticalCurvedList"/>
    <dgm:cxn modelId="{A998DEB4-621E-4288-B8A6-38E6B86B02C9}" type="presParOf" srcId="{E52C12A8-5D59-43C3-A0F7-1DD2DF613E65}" destId="{32DAE0CF-4A9B-4016-A40F-E6F107832557}" srcOrd="3" destOrd="0" presId="urn:microsoft.com/office/officeart/2008/layout/VerticalCurvedList"/>
    <dgm:cxn modelId="{95F905A7-AF7C-4025-8F77-882D315AC399}" type="presParOf" srcId="{5AFB3078-D07E-49A4-A027-B58310D2CC73}" destId="{F1E2F74F-D4CC-4C08-B6CC-19179A849D30}" srcOrd="1" destOrd="0" presId="urn:microsoft.com/office/officeart/2008/layout/VerticalCurvedList"/>
    <dgm:cxn modelId="{FD2E98D4-791A-4688-B298-A9E0B21DC2EE}" type="presParOf" srcId="{5AFB3078-D07E-49A4-A027-B58310D2CC73}" destId="{22846C2E-54B4-471E-B6AE-293F7C0314C1}" srcOrd="2" destOrd="0" presId="urn:microsoft.com/office/officeart/2008/layout/VerticalCurvedList"/>
    <dgm:cxn modelId="{E679E241-2CE2-454F-91F0-DC4903812AEC}" type="presParOf" srcId="{22846C2E-54B4-471E-B6AE-293F7C0314C1}" destId="{8A0975D5-D078-49EA-B88B-58AF811163B1}" srcOrd="0" destOrd="0" presId="urn:microsoft.com/office/officeart/2008/layout/VerticalCurvedList"/>
    <dgm:cxn modelId="{2BCA5410-1F99-4A60-B674-994567EFEEE3}" type="presParOf" srcId="{5AFB3078-D07E-49A4-A027-B58310D2CC73}" destId="{E1BF7A3F-0075-4821-8CC6-FB8F1E1F4ADC}" srcOrd="3" destOrd="0" presId="urn:microsoft.com/office/officeart/2008/layout/VerticalCurvedList"/>
    <dgm:cxn modelId="{BFC22197-0C7D-41A6-9125-0723D2226143}" type="presParOf" srcId="{5AFB3078-D07E-49A4-A027-B58310D2CC73}" destId="{AC449E53-F16B-4BDF-AD27-01C1A7D30951}" srcOrd="4" destOrd="0" presId="urn:microsoft.com/office/officeart/2008/layout/VerticalCurvedList"/>
    <dgm:cxn modelId="{DEAE01B1-E00B-4072-93F5-238EEC95B92E}" type="presParOf" srcId="{AC449E53-F16B-4BDF-AD27-01C1A7D30951}" destId="{70C7F47B-9B7C-4A9F-A667-D33C887C449F}" srcOrd="0" destOrd="0" presId="urn:microsoft.com/office/officeart/2008/layout/VerticalCurvedList"/>
    <dgm:cxn modelId="{A7AD4A60-E467-45D3-961A-3A894399D61C}" type="presParOf" srcId="{5AFB3078-D07E-49A4-A027-B58310D2CC73}" destId="{4361FA81-FB1E-483B-B6B2-720C95459162}" srcOrd="5" destOrd="0" presId="urn:microsoft.com/office/officeart/2008/layout/VerticalCurvedList"/>
    <dgm:cxn modelId="{E9B1D88A-B135-4697-962B-407F37BE09CC}" type="presParOf" srcId="{5AFB3078-D07E-49A4-A027-B58310D2CC73}" destId="{83690810-87FA-4287-B5F1-87672E1E1699}" srcOrd="6" destOrd="0" presId="urn:microsoft.com/office/officeart/2008/layout/VerticalCurvedList"/>
    <dgm:cxn modelId="{02760250-2EE6-49CA-8A24-5F05DD52B4CB}" type="presParOf" srcId="{83690810-87FA-4287-B5F1-87672E1E1699}" destId="{B5F4B676-DE3A-4B36-A5CB-6D41E387EA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6DE2E1-F697-4851-82C7-34360C18FF2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AA6ACC-514E-4195-9041-43F625551316}">
      <dgm:prSet phldrT="[Tekst]"/>
      <dgm:spPr/>
      <dgm:t>
        <a:bodyPr/>
        <a:lstStyle/>
        <a:p>
          <a:r>
            <a:rPr lang="hr-HR" dirty="0" err="1"/>
            <a:t>Risk</a:t>
          </a:r>
          <a:r>
            <a:rPr lang="hr-HR" dirty="0"/>
            <a:t> </a:t>
          </a:r>
          <a:r>
            <a:rPr lang="hr-HR" dirty="0" err="1"/>
            <a:t>assessment</a:t>
          </a:r>
          <a:endParaRPr lang="en-US" dirty="0"/>
        </a:p>
      </dgm:t>
    </dgm:pt>
    <dgm:pt modelId="{DBD54672-A4CA-41DA-BB09-75BC4602A9BC}" type="parTrans" cxnId="{29644FF2-3803-4871-9617-715421ED66DC}">
      <dgm:prSet/>
      <dgm:spPr/>
      <dgm:t>
        <a:bodyPr/>
        <a:lstStyle/>
        <a:p>
          <a:endParaRPr lang="en-US"/>
        </a:p>
      </dgm:t>
    </dgm:pt>
    <dgm:pt modelId="{7C0721EE-3613-4C00-A971-0069CAC26992}" type="sibTrans" cxnId="{29644FF2-3803-4871-9617-715421ED66DC}">
      <dgm:prSet/>
      <dgm:spPr/>
      <dgm:t>
        <a:bodyPr/>
        <a:lstStyle/>
        <a:p>
          <a:endParaRPr lang="en-US"/>
        </a:p>
      </dgm:t>
    </dgm:pt>
    <dgm:pt modelId="{752ECA61-9214-46C3-86C0-2A9A6382C07A}">
      <dgm:prSet/>
      <dgm:spPr/>
      <dgm:t>
        <a:bodyPr/>
        <a:lstStyle/>
        <a:p>
          <a:r>
            <a:rPr lang="hr-HR"/>
            <a:t>Human vs Machine SA</a:t>
          </a:r>
          <a:endParaRPr lang="hr-HR" dirty="0"/>
        </a:p>
      </dgm:t>
    </dgm:pt>
    <dgm:pt modelId="{8AFA612B-B831-496B-96D6-AC0E140353C1}" type="parTrans" cxnId="{862ADB41-A556-407F-836F-5E81ECEC4974}">
      <dgm:prSet/>
      <dgm:spPr/>
      <dgm:t>
        <a:bodyPr/>
        <a:lstStyle/>
        <a:p>
          <a:endParaRPr lang="en-US"/>
        </a:p>
      </dgm:t>
    </dgm:pt>
    <dgm:pt modelId="{14E14EA8-440F-40A6-8E58-AE11C580D7B7}" type="sibTrans" cxnId="{862ADB41-A556-407F-836F-5E81ECEC4974}">
      <dgm:prSet/>
      <dgm:spPr/>
      <dgm:t>
        <a:bodyPr/>
        <a:lstStyle/>
        <a:p>
          <a:endParaRPr lang="en-US"/>
        </a:p>
      </dgm:t>
    </dgm:pt>
    <dgm:pt modelId="{A1D4DCF1-4D0F-41ED-985C-7E014AB1E645}">
      <dgm:prSet/>
      <dgm:spPr/>
      <dgm:t>
        <a:bodyPr/>
        <a:lstStyle/>
        <a:p>
          <a:r>
            <a:rPr lang="hr-HR"/>
            <a:t>Human-Machine shared SA</a:t>
          </a:r>
          <a:endParaRPr lang="en-US" dirty="0"/>
        </a:p>
      </dgm:t>
    </dgm:pt>
    <dgm:pt modelId="{066AE39E-3DF7-45E6-83D6-FD82D69CD055}" type="parTrans" cxnId="{D2F839BC-8D3C-44B5-A1C6-4C1168BD78CD}">
      <dgm:prSet/>
      <dgm:spPr/>
      <dgm:t>
        <a:bodyPr/>
        <a:lstStyle/>
        <a:p>
          <a:endParaRPr lang="en-US"/>
        </a:p>
      </dgm:t>
    </dgm:pt>
    <dgm:pt modelId="{E1326ADB-CD5D-4BED-A844-B6D696B30488}" type="sibTrans" cxnId="{D2F839BC-8D3C-44B5-A1C6-4C1168BD78CD}">
      <dgm:prSet/>
      <dgm:spPr/>
      <dgm:t>
        <a:bodyPr/>
        <a:lstStyle/>
        <a:p>
          <a:endParaRPr lang="en-US"/>
        </a:p>
      </dgm:t>
    </dgm:pt>
    <dgm:pt modelId="{8ECD7CF5-DF7C-416C-A591-35525C18B1DA}" type="pres">
      <dgm:prSet presAssocID="{FF6DE2E1-F697-4851-82C7-34360C18FF20}" presName="Name0" presStyleCnt="0">
        <dgm:presLayoutVars>
          <dgm:chMax val="7"/>
          <dgm:chPref val="7"/>
          <dgm:dir/>
        </dgm:presLayoutVars>
      </dgm:prSet>
      <dgm:spPr/>
    </dgm:pt>
    <dgm:pt modelId="{5AFB3078-D07E-49A4-A027-B58310D2CC73}" type="pres">
      <dgm:prSet presAssocID="{FF6DE2E1-F697-4851-82C7-34360C18FF20}" presName="Name1" presStyleCnt="0"/>
      <dgm:spPr/>
    </dgm:pt>
    <dgm:pt modelId="{E52C12A8-5D59-43C3-A0F7-1DD2DF613E65}" type="pres">
      <dgm:prSet presAssocID="{FF6DE2E1-F697-4851-82C7-34360C18FF20}" presName="cycle" presStyleCnt="0"/>
      <dgm:spPr/>
    </dgm:pt>
    <dgm:pt modelId="{2AA32392-8E4F-46E8-964F-7FD9CAAB8C49}" type="pres">
      <dgm:prSet presAssocID="{FF6DE2E1-F697-4851-82C7-34360C18FF20}" presName="srcNode" presStyleLbl="node1" presStyleIdx="0" presStyleCnt="3"/>
      <dgm:spPr/>
    </dgm:pt>
    <dgm:pt modelId="{7A92BA35-68F0-4651-BA30-DAACFEF76D73}" type="pres">
      <dgm:prSet presAssocID="{FF6DE2E1-F697-4851-82C7-34360C18FF20}" presName="conn" presStyleLbl="parChTrans1D2" presStyleIdx="0" presStyleCnt="1"/>
      <dgm:spPr/>
    </dgm:pt>
    <dgm:pt modelId="{6369AF9F-30F8-49AA-A1C6-D3A995DBD453}" type="pres">
      <dgm:prSet presAssocID="{FF6DE2E1-F697-4851-82C7-34360C18FF20}" presName="extraNode" presStyleLbl="node1" presStyleIdx="0" presStyleCnt="3"/>
      <dgm:spPr/>
    </dgm:pt>
    <dgm:pt modelId="{32DAE0CF-4A9B-4016-A40F-E6F107832557}" type="pres">
      <dgm:prSet presAssocID="{FF6DE2E1-F697-4851-82C7-34360C18FF20}" presName="dstNode" presStyleLbl="node1" presStyleIdx="0" presStyleCnt="3"/>
      <dgm:spPr/>
    </dgm:pt>
    <dgm:pt modelId="{F1E2F74F-D4CC-4C08-B6CC-19179A849D30}" type="pres">
      <dgm:prSet presAssocID="{F7AA6ACC-514E-4195-9041-43F625551316}" presName="text_1" presStyleLbl="node1" presStyleIdx="0" presStyleCnt="3">
        <dgm:presLayoutVars>
          <dgm:bulletEnabled val="1"/>
        </dgm:presLayoutVars>
      </dgm:prSet>
      <dgm:spPr/>
    </dgm:pt>
    <dgm:pt modelId="{22846C2E-54B4-471E-B6AE-293F7C0314C1}" type="pres">
      <dgm:prSet presAssocID="{F7AA6ACC-514E-4195-9041-43F625551316}" presName="accent_1" presStyleCnt="0"/>
      <dgm:spPr/>
    </dgm:pt>
    <dgm:pt modelId="{8A0975D5-D078-49EA-B88B-58AF811163B1}" type="pres">
      <dgm:prSet presAssocID="{F7AA6ACC-514E-4195-9041-43F625551316}" presName="accentRepeatNode" presStyleLbl="solidFgAcc1" presStyleIdx="0" presStyleCnt="3"/>
      <dgm:spPr/>
    </dgm:pt>
    <dgm:pt modelId="{E1BF7A3F-0075-4821-8CC6-FB8F1E1F4ADC}" type="pres">
      <dgm:prSet presAssocID="{752ECA61-9214-46C3-86C0-2A9A6382C07A}" presName="text_2" presStyleLbl="node1" presStyleIdx="1" presStyleCnt="3">
        <dgm:presLayoutVars>
          <dgm:bulletEnabled val="1"/>
        </dgm:presLayoutVars>
      </dgm:prSet>
      <dgm:spPr/>
    </dgm:pt>
    <dgm:pt modelId="{AC449E53-F16B-4BDF-AD27-01C1A7D30951}" type="pres">
      <dgm:prSet presAssocID="{752ECA61-9214-46C3-86C0-2A9A6382C07A}" presName="accent_2" presStyleCnt="0"/>
      <dgm:spPr/>
    </dgm:pt>
    <dgm:pt modelId="{70C7F47B-9B7C-4A9F-A667-D33C887C449F}" type="pres">
      <dgm:prSet presAssocID="{752ECA61-9214-46C3-86C0-2A9A6382C07A}" presName="accentRepeatNode" presStyleLbl="solidFgAcc1" presStyleIdx="1" presStyleCnt="3"/>
      <dgm:spPr/>
    </dgm:pt>
    <dgm:pt modelId="{4361FA81-FB1E-483B-B6B2-720C95459162}" type="pres">
      <dgm:prSet presAssocID="{A1D4DCF1-4D0F-41ED-985C-7E014AB1E645}" presName="text_3" presStyleLbl="node1" presStyleIdx="2" presStyleCnt="3">
        <dgm:presLayoutVars>
          <dgm:bulletEnabled val="1"/>
        </dgm:presLayoutVars>
      </dgm:prSet>
      <dgm:spPr/>
    </dgm:pt>
    <dgm:pt modelId="{83690810-87FA-4287-B5F1-87672E1E1699}" type="pres">
      <dgm:prSet presAssocID="{A1D4DCF1-4D0F-41ED-985C-7E014AB1E645}" presName="accent_3" presStyleCnt="0"/>
      <dgm:spPr/>
    </dgm:pt>
    <dgm:pt modelId="{B5F4B676-DE3A-4B36-A5CB-6D41E387EA90}" type="pres">
      <dgm:prSet presAssocID="{A1D4DCF1-4D0F-41ED-985C-7E014AB1E645}" presName="accentRepeatNode" presStyleLbl="solidFgAcc1" presStyleIdx="2" presStyleCnt="3"/>
      <dgm:spPr/>
    </dgm:pt>
  </dgm:ptLst>
  <dgm:cxnLst>
    <dgm:cxn modelId="{3BBDA236-C07A-49A5-A1BE-0BF403316CAF}" type="presOf" srcId="{A1D4DCF1-4D0F-41ED-985C-7E014AB1E645}" destId="{4361FA81-FB1E-483B-B6B2-720C95459162}" srcOrd="0" destOrd="0" presId="urn:microsoft.com/office/officeart/2008/layout/VerticalCurvedList"/>
    <dgm:cxn modelId="{22ED3D37-907B-49AD-9B49-64137167ACAA}" type="presOf" srcId="{F7AA6ACC-514E-4195-9041-43F625551316}" destId="{F1E2F74F-D4CC-4C08-B6CC-19179A849D30}" srcOrd="0" destOrd="0" presId="urn:microsoft.com/office/officeart/2008/layout/VerticalCurvedList"/>
    <dgm:cxn modelId="{862ADB41-A556-407F-836F-5E81ECEC4974}" srcId="{FF6DE2E1-F697-4851-82C7-34360C18FF20}" destId="{752ECA61-9214-46C3-86C0-2A9A6382C07A}" srcOrd="1" destOrd="0" parTransId="{8AFA612B-B831-496B-96D6-AC0E140353C1}" sibTransId="{14E14EA8-440F-40A6-8E58-AE11C580D7B7}"/>
    <dgm:cxn modelId="{BFF6AEA5-DFCF-4141-80C1-414B5CCD34B0}" type="presOf" srcId="{7C0721EE-3613-4C00-A971-0069CAC26992}" destId="{7A92BA35-68F0-4651-BA30-DAACFEF76D73}" srcOrd="0" destOrd="0" presId="urn:microsoft.com/office/officeart/2008/layout/VerticalCurvedList"/>
    <dgm:cxn modelId="{B25BD0AF-168D-42CC-AECA-74C15FF10969}" type="presOf" srcId="{FF6DE2E1-F697-4851-82C7-34360C18FF20}" destId="{8ECD7CF5-DF7C-416C-A591-35525C18B1DA}" srcOrd="0" destOrd="0" presId="urn:microsoft.com/office/officeart/2008/layout/VerticalCurvedList"/>
    <dgm:cxn modelId="{D2F839BC-8D3C-44B5-A1C6-4C1168BD78CD}" srcId="{FF6DE2E1-F697-4851-82C7-34360C18FF20}" destId="{A1D4DCF1-4D0F-41ED-985C-7E014AB1E645}" srcOrd="2" destOrd="0" parTransId="{066AE39E-3DF7-45E6-83D6-FD82D69CD055}" sibTransId="{E1326ADB-CD5D-4BED-A844-B6D696B30488}"/>
    <dgm:cxn modelId="{15A422D2-4C98-4E2A-A235-89E24D98EE0D}" type="presOf" srcId="{752ECA61-9214-46C3-86C0-2A9A6382C07A}" destId="{E1BF7A3F-0075-4821-8CC6-FB8F1E1F4ADC}" srcOrd="0" destOrd="0" presId="urn:microsoft.com/office/officeart/2008/layout/VerticalCurvedList"/>
    <dgm:cxn modelId="{29644FF2-3803-4871-9617-715421ED66DC}" srcId="{FF6DE2E1-F697-4851-82C7-34360C18FF20}" destId="{F7AA6ACC-514E-4195-9041-43F625551316}" srcOrd="0" destOrd="0" parTransId="{DBD54672-A4CA-41DA-BB09-75BC4602A9BC}" sibTransId="{7C0721EE-3613-4C00-A971-0069CAC26992}"/>
    <dgm:cxn modelId="{1C7033CA-2C1A-4D83-A369-C533EDCC8FB9}" type="presParOf" srcId="{8ECD7CF5-DF7C-416C-A591-35525C18B1DA}" destId="{5AFB3078-D07E-49A4-A027-B58310D2CC73}" srcOrd="0" destOrd="0" presId="urn:microsoft.com/office/officeart/2008/layout/VerticalCurvedList"/>
    <dgm:cxn modelId="{6D437A5E-2790-4B06-B021-95AE3EAADB3A}" type="presParOf" srcId="{5AFB3078-D07E-49A4-A027-B58310D2CC73}" destId="{E52C12A8-5D59-43C3-A0F7-1DD2DF613E65}" srcOrd="0" destOrd="0" presId="urn:microsoft.com/office/officeart/2008/layout/VerticalCurvedList"/>
    <dgm:cxn modelId="{82952B89-CB53-41B9-990F-5D2EF72BD8BA}" type="presParOf" srcId="{E52C12A8-5D59-43C3-A0F7-1DD2DF613E65}" destId="{2AA32392-8E4F-46E8-964F-7FD9CAAB8C49}" srcOrd="0" destOrd="0" presId="urn:microsoft.com/office/officeart/2008/layout/VerticalCurvedList"/>
    <dgm:cxn modelId="{9AAA3B1F-9ABF-4143-A261-EC95BA8EF8D0}" type="presParOf" srcId="{E52C12A8-5D59-43C3-A0F7-1DD2DF613E65}" destId="{7A92BA35-68F0-4651-BA30-DAACFEF76D73}" srcOrd="1" destOrd="0" presId="urn:microsoft.com/office/officeart/2008/layout/VerticalCurvedList"/>
    <dgm:cxn modelId="{08B4D005-337A-4D56-B3CE-EB35DC6A3D25}" type="presParOf" srcId="{E52C12A8-5D59-43C3-A0F7-1DD2DF613E65}" destId="{6369AF9F-30F8-49AA-A1C6-D3A995DBD453}" srcOrd="2" destOrd="0" presId="urn:microsoft.com/office/officeart/2008/layout/VerticalCurvedList"/>
    <dgm:cxn modelId="{A998DEB4-621E-4288-B8A6-38E6B86B02C9}" type="presParOf" srcId="{E52C12A8-5D59-43C3-A0F7-1DD2DF613E65}" destId="{32DAE0CF-4A9B-4016-A40F-E6F107832557}" srcOrd="3" destOrd="0" presId="urn:microsoft.com/office/officeart/2008/layout/VerticalCurvedList"/>
    <dgm:cxn modelId="{95F905A7-AF7C-4025-8F77-882D315AC399}" type="presParOf" srcId="{5AFB3078-D07E-49A4-A027-B58310D2CC73}" destId="{F1E2F74F-D4CC-4C08-B6CC-19179A849D30}" srcOrd="1" destOrd="0" presId="urn:microsoft.com/office/officeart/2008/layout/VerticalCurvedList"/>
    <dgm:cxn modelId="{FD2E98D4-791A-4688-B298-A9E0B21DC2EE}" type="presParOf" srcId="{5AFB3078-D07E-49A4-A027-B58310D2CC73}" destId="{22846C2E-54B4-471E-B6AE-293F7C0314C1}" srcOrd="2" destOrd="0" presId="urn:microsoft.com/office/officeart/2008/layout/VerticalCurvedList"/>
    <dgm:cxn modelId="{E679E241-2CE2-454F-91F0-DC4903812AEC}" type="presParOf" srcId="{22846C2E-54B4-471E-B6AE-293F7C0314C1}" destId="{8A0975D5-D078-49EA-B88B-58AF811163B1}" srcOrd="0" destOrd="0" presId="urn:microsoft.com/office/officeart/2008/layout/VerticalCurvedList"/>
    <dgm:cxn modelId="{2BCA5410-1F99-4A60-B674-994567EFEEE3}" type="presParOf" srcId="{5AFB3078-D07E-49A4-A027-B58310D2CC73}" destId="{E1BF7A3F-0075-4821-8CC6-FB8F1E1F4ADC}" srcOrd="3" destOrd="0" presId="urn:microsoft.com/office/officeart/2008/layout/VerticalCurvedList"/>
    <dgm:cxn modelId="{BFC22197-0C7D-41A6-9125-0723D2226143}" type="presParOf" srcId="{5AFB3078-D07E-49A4-A027-B58310D2CC73}" destId="{AC449E53-F16B-4BDF-AD27-01C1A7D30951}" srcOrd="4" destOrd="0" presId="urn:microsoft.com/office/officeart/2008/layout/VerticalCurvedList"/>
    <dgm:cxn modelId="{DEAE01B1-E00B-4072-93F5-238EEC95B92E}" type="presParOf" srcId="{AC449E53-F16B-4BDF-AD27-01C1A7D30951}" destId="{70C7F47B-9B7C-4A9F-A667-D33C887C449F}" srcOrd="0" destOrd="0" presId="urn:microsoft.com/office/officeart/2008/layout/VerticalCurvedList"/>
    <dgm:cxn modelId="{A7AD4A60-E467-45D3-961A-3A894399D61C}" type="presParOf" srcId="{5AFB3078-D07E-49A4-A027-B58310D2CC73}" destId="{4361FA81-FB1E-483B-B6B2-720C95459162}" srcOrd="5" destOrd="0" presId="urn:microsoft.com/office/officeart/2008/layout/VerticalCurvedList"/>
    <dgm:cxn modelId="{E9B1D88A-B135-4697-962B-407F37BE09CC}" type="presParOf" srcId="{5AFB3078-D07E-49A4-A027-B58310D2CC73}" destId="{83690810-87FA-4287-B5F1-87672E1E1699}" srcOrd="6" destOrd="0" presId="urn:microsoft.com/office/officeart/2008/layout/VerticalCurvedList"/>
    <dgm:cxn modelId="{02760250-2EE6-49CA-8A24-5F05DD52B4CB}" type="presParOf" srcId="{83690810-87FA-4287-B5F1-87672E1E1699}" destId="{B5F4B676-DE3A-4B36-A5CB-6D41E387EA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0CDC9-9FDC-4CC3-9F3E-1FB1E2B70D53}">
      <dsp:nvSpPr>
        <dsp:cNvPr id="0" name=""/>
        <dsp:cNvSpPr/>
      </dsp:nvSpPr>
      <dsp:spPr>
        <a:xfrm>
          <a:off x="0" y="756370"/>
          <a:ext cx="6492549" cy="24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894" tIns="666496" rIns="50389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the traffic situation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its own (system’s) state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other team member’s states</a:t>
          </a:r>
          <a:endParaRPr lang="en-US" sz="3200" kern="1200"/>
        </a:p>
      </dsp:txBody>
      <dsp:txXfrm>
        <a:off x="0" y="756370"/>
        <a:ext cx="6492549" cy="2419200"/>
      </dsp:txXfrm>
    </dsp:sp>
    <dsp:sp modelId="{59ACCA93-1EFF-4EF1-B73C-841A705FA450}">
      <dsp:nvSpPr>
        <dsp:cNvPr id="0" name=""/>
        <dsp:cNvSpPr/>
      </dsp:nvSpPr>
      <dsp:spPr>
        <a:xfrm>
          <a:off x="324627" y="301616"/>
          <a:ext cx="4544785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82" tIns="0" rIns="17178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0" i="0" kern="1200"/>
            <a:t>AISA should be aware of:</a:t>
          </a:r>
          <a:endParaRPr lang="en-US" sz="3200" kern="1200"/>
        </a:p>
      </dsp:txBody>
      <dsp:txXfrm>
        <a:off x="370741" y="347730"/>
        <a:ext cx="4452557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43C1F-F566-4CCE-91B1-9ECE6E9A0C70}">
      <dsp:nvSpPr>
        <dsp:cNvPr id="0" name=""/>
        <dsp:cNvSpPr/>
      </dsp:nvSpPr>
      <dsp:spPr>
        <a:xfrm>
          <a:off x="2111" y="0"/>
          <a:ext cx="2071781" cy="2645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 err="1"/>
            <a:t>Current</a:t>
          </a:r>
          <a:endParaRPr lang="en-US" sz="2200" kern="1200" dirty="0"/>
        </a:p>
      </dsp:txBody>
      <dsp:txXfrm>
        <a:off x="2111" y="0"/>
        <a:ext cx="2071781" cy="793575"/>
      </dsp:txXfrm>
    </dsp:sp>
    <dsp:sp modelId="{8BA51B2C-2082-4D85-AF97-5D26544C82A5}">
      <dsp:nvSpPr>
        <dsp:cNvPr id="0" name=""/>
        <dsp:cNvSpPr/>
      </dsp:nvSpPr>
      <dsp:spPr>
        <a:xfrm>
          <a:off x="209289" y="793575"/>
          <a:ext cx="1657425" cy="1719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 err="1"/>
            <a:t>Task</a:t>
          </a:r>
          <a:r>
            <a:rPr lang="hr-HR" sz="1400" kern="1200" dirty="0"/>
            <a:t> list for </a:t>
          </a:r>
          <a:r>
            <a:rPr lang="hr-HR" sz="1400" kern="1200" dirty="0" err="1"/>
            <a:t>current</a:t>
          </a:r>
          <a:r>
            <a:rPr lang="hr-HR" sz="1400" kern="1200" dirty="0"/>
            <a:t> </a:t>
          </a:r>
          <a:r>
            <a:rPr lang="hr-HR" sz="1400" kern="1200" dirty="0" err="1"/>
            <a:t>Conops</a:t>
          </a:r>
          <a:r>
            <a:rPr lang="hr-HR" sz="1400" kern="1200" dirty="0"/>
            <a:t> (</a:t>
          </a:r>
          <a:r>
            <a:rPr lang="hr-HR" sz="1400" kern="1200" dirty="0" err="1"/>
            <a:t>re-used</a:t>
          </a:r>
          <a:r>
            <a:rPr lang="hr-HR" sz="1400" kern="1200" dirty="0"/>
            <a:t> </a:t>
          </a:r>
          <a:r>
            <a:rPr lang="hr-HR" sz="1400" kern="1200" dirty="0" err="1"/>
            <a:t>from</a:t>
          </a:r>
          <a:r>
            <a:rPr lang="hr-HR" sz="1400" kern="1200" dirty="0"/>
            <a:t> </a:t>
          </a:r>
          <a:r>
            <a:rPr lang="hr-HR" sz="1400" kern="1200" dirty="0" err="1"/>
            <a:t>previous</a:t>
          </a:r>
          <a:r>
            <a:rPr lang="hr-HR" sz="1400" kern="1200" dirty="0"/>
            <a:t> </a:t>
          </a:r>
          <a:r>
            <a:rPr lang="hr-HR" sz="1400" kern="1200" dirty="0" err="1"/>
            <a:t>work</a:t>
          </a:r>
          <a:r>
            <a:rPr lang="hr-HR" sz="1400" kern="1200" dirty="0"/>
            <a:t>, </a:t>
          </a:r>
          <a:r>
            <a:rPr lang="hr-HR" sz="1400" kern="1200" dirty="0" err="1"/>
            <a:t>not</a:t>
          </a:r>
          <a:r>
            <a:rPr lang="hr-HR" sz="1400" kern="1200" dirty="0"/>
            <a:t> </a:t>
          </a:r>
          <a:r>
            <a:rPr lang="hr-HR" sz="1400" kern="1200" dirty="0" err="1"/>
            <a:t>ours</a:t>
          </a:r>
          <a:r>
            <a:rPr lang="hr-HR" sz="1400" kern="1200" dirty="0"/>
            <a:t>)</a:t>
          </a:r>
          <a:endParaRPr lang="en-US" sz="1400" kern="1200" dirty="0"/>
        </a:p>
      </dsp:txBody>
      <dsp:txXfrm>
        <a:off x="257833" y="842119"/>
        <a:ext cx="1560337" cy="1622324"/>
      </dsp:txXfrm>
    </dsp:sp>
    <dsp:sp modelId="{0490BA55-16C9-4C52-8EFE-00C725871393}">
      <dsp:nvSpPr>
        <dsp:cNvPr id="0" name=""/>
        <dsp:cNvSpPr/>
      </dsp:nvSpPr>
      <dsp:spPr>
        <a:xfrm>
          <a:off x="2229276" y="0"/>
          <a:ext cx="2071781" cy="2645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2035/2050</a:t>
          </a:r>
          <a:endParaRPr lang="en-US" sz="2200" kern="1200" dirty="0"/>
        </a:p>
      </dsp:txBody>
      <dsp:txXfrm>
        <a:off x="2229276" y="0"/>
        <a:ext cx="2071781" cy="793575"/>
      </dsp:txXfrm>
    </dsp:sp>
    <dsp:sp modelId="{9ABC4255-131A-4B35-9EF6-94F4A26DF942}">
      <dsp:nvSpPr>
        <dsp:cNvPr id="0" name=""/>
        <dsp:cNvSpPr/>
      </dsp:nvSpPr>
      <dsp:spPr>
        <a:xfrm>
          <a:off x="2436455" y="793575"/>
          <a:ext cx="1657425" cy="1719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 err="1"/>
            <a:t>Modified</a:t>
          </a:r>
          <a:r>
            <a:rPr lang="hr-HR" sz="1400" kern="1200" dirty="0"/>
            <a:t> </a:t>
          </a:r>
          <a:r>
            <a:rPr lang="hr-HR" sz="1400" kern="1200" dirty="0" err="1"/>
            <a:t>task</a:t>
          </a:r>
          <a:r>
            <a:rPr lang="hr-HR" sz="1400" kern="1200" dirty="0"/>
            <a:t> list </a:t>
          </a:r>
          <a:r>
            <a:rPr lang="hr-HR" sz="1400" kern="1200" dirty="0" err="1"/>
            <a:t>with</a:t>
          </a:r>
          <a:r>
            <a:rPr lang="hr-HR" sz="1400" kern="1200" dirty="0"/>
            <a:t> </a:t>
          </a:r>
          <a:r>
            <a:rPr lang="hr-HR" sz="1400" kern="1200" dirty="0" err="1"/>
            <a:t>best</a:t>
          </a:r>
          <a:r>
            <a:rPr lang="hr-HR" sz="1400" kern="1200" dirty="0"/>
            <a:t> </a:t>
          </a:r>
          <a:r>
            <a:rPr lang="hr-HR" sz="1400" kern="1200" dirty="0" err="1"/>
            <a:t>guesses</a:t>
          </a:r>
          <a:r>
            <a:rPr lang="hr-HR" sz="1400" kern="1200" dirty="0"/>
            <a:t> </a:t>
          </a:r>
          <a:r>
            <a:rPr lang="hr-HR" sz="1400" kern="1200" dirty="0" err="1"/>
            <a:t>about</a:t>
          </a:r>
          <a:r>
            <a:rPr lang="hr-HR" sz="1400" kern="1200" dirty="0"/>
            <a:t> future </a:t>
          </a:r>
          <a:r>
            <a:rPr lang="hr-HR" sz="1400" kern="1200" dirty="0" err="1"/>
            <a:t>ConOps</a:t>
          </a:r>
          <a:r>
            <a:rPr lang="hr-HR" sz="1400" kern="1200" dirty="0"/>
            <a:t> (</a:t>
          </a:r>
          <a:r>
            <a:rPr lang="hr-HR" sz="1400" kern="1200" dirty="0" err="1"/>
            <a:t>based</a:t>
          </a:r>
          <a:r>
            <a:rPr lang="hr-HR" sz="1400" kern="1200" dirty="0"/>
            <a:t> on ATM MP </a:t>
          </a:r>
          <a:r>
            <a:rPr lang="hr-HR" sz="1400" kern="1200" dirty="0" err="1"/>
            <a:t>and</a:t>
          </a:r>
          <a:r>
            <a:rPr lang="hr-HR" sz="1400" kern="1200" dirty="0"/>
            <a:t> </a:t>
          </a:r>
          <a:r>
            <a:rPr lang="hr-HR" sz="1400" kern="1200" dirty="0" err="1"/>
            <a:t>other</a:t>
          </a:r>
          <a:r>
            <a:rPr lang="hr-HR" sz="1400" kern="1200" dirty="0"/>
            <a:t> </a:t>
          </a:r>
          <a:r>
            <a:rPr lang="hr-HR" sz="1400" kern="1200" dirty="0" err="1"/>
            <a:t>sources</a:t>
          </a:r>
          <a:r>
            <a:rPr lang="hr-HR" sz="1400" kern="1200" dirty="0"/>
            <a:t>)</a:t>
          </a:r>
          <a:endParaRPr lang="en-US" sz="1400" kern="1200" dirty="0"/>
        </a:p>
      </dsp:txBody>
      <dsp:txXfrm>
        <a:off x="2484999" y="842119"/>
        <a:ext cx="1560337" cy="1622324"/>
      </dsp:txXfrm>
    </dsp:sp>
    <dsp:sp modelId="{E8D48D55-66F9-4AB5-B6AD-F98CFD812816}">
      <dsp:nvSpPr>
        <dsp:cNvPr id="0" name=""/>
        <dsp:cNvSpPr/>
      </dsp:nvSpPr>
      <dsp:spPr>
        <a:xfrm>
          <a:off x="4456442" y="0"/>
          <a:ext cx="2071781" cy="2645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AISA </a:t>
          </a:r>
          <a:r>
            <a:rPr lang="hr-HR" sz="2200" kern="1200" dirty="0" err="1"/>
            <a:t>ConOps</a:t>
          </a:r>
          <a:endParaRPr lang="en-US" sz="2200" kern="1200" dirty="0"/>
        </a:p>
      </dsp:txBody>
      <dsp:txXfrm>
        <a:off x="4456442" y="0"/>
        <a:ext cx="2071781" cy="793575"/>
      </dsp:txXfrm>
    </dsp:sp>
    <dsp:sp modelId="{F368A113-C752-4D04-8AEF-B2F95CEF196C}">
      <dsp:nvSpPr>
        <dsp:cNvPr id="0" name=""/>
        <dsp:cNvSpPr/>
      </dsp:nvSpPr>
      <dsp:spPr>
        <a:xfrm>
          <a:off x="4663620" y="793575"/>
          <a:ext cx="1657425" cy="1719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AISA Future </a:t>
          </a:r>
          <a:r>
            <a:rPr lang="hr-HR" sz="1400" kern="1200" dirty="0" err="1"/>
            <a:t>Vision</a:t>
          </a:r>
          <a:r>
            <a:rPr lang="hr-HR" sz="1400" kern="1200" dirty="0"/>
            <a:t> </a:t>
          </a:r>
          <a:r>
            <a:rPr lang="hr-HR" sz="1400" kern="1200" dirty="0" err="1"/>
            <a:t>ConOps</a:t>
          </a:r>
          <a:r>
            <a:rPr lang="hr-HR" sz="1400" kern="1200" dirty="0"/>
            <a:t>. How AISA </a:t>
          </a:r>
          <a:r>
            <a:rPr lang="hr-HR" sz="1400" kern="1200" dirty="0" err="1"/>
            <a:t>fits</a:t>
          </a:r>
          <a:r>
            <a:rPr lang="hr-HR" sz="1400" kern="1200" dirty="0"/>
            <a:t> </a:t>
          </a:r>
          <a:r>
            <a:rPr lang="hr-HR" sz="1400" kern="1200" dirty="0" err="1"/>
            <a:t>into</a:t>
          </a:r>
          <a:r>
            <a:rPr lang="hr-HR" sz="1400" kern="1200" dirty="0"/>
            <a:t>, </a:t>
          </a:r>
          <a:r>
            <a:rPr lang="hr-HR" sz="1400" kern="1200" dirty="0" err="1"/>
            <a:t>or</a:t>
          </a:r>
          <a:r>
            <a:rPr lang="hr-HR" sz="1400" kern="1200" dirty="0"/>
            <a:t> </a:t>
          </a:r>
          <a:r>
            <a:rPr lang="hr-HR" sz="1400" kern="1200" dirty="0" err="1"/>
            <a:t>upgrades</a:t>
          </a:r>
          <a:r>
            <a:rPr lang="hr-HR" sz="1400" kern="1200" dirty="0"/>
            <a:t>, </a:t>
          </a:r>
          <a:r>
            <a:rPr lang="hr-HR" sz="1400" kern="1200" dirty="0" err="1"/>
            <a:t>the</a:t>
          </a:r>
          <a:r>
            <a:rPr lang="hr-HR" sz="1400" kern="1200" dirty="0"/>
            <a:t> 2035/2050 </a:t>
          </a:r>
          <a:r>
            <a:rPr lang="hr-HR" sz="1400" kern="1200" dirty="0" err="1"/>
            <a:t>ConOps</a:t>
          </a:r>
          <a:r>
            <a:rPr lang="hr-HR" sz="1400" kern="1200" dirty="0"/>
            <a:t> (+</a:t>
          </a:r>
          <a:r>
            <a:rPr lang="hr-HR" sz="1400" kern="1200" dirty="0" err="1"/>
            <a:t>integrated</a:t>
          </a:r>
          <a:r>
            <a:rPr lang="hr-HR" sz="1400" kern="1200" dirty="0"/>
            <a:t> </a:t>
          </a:r>
          <a:r>
            <a:rPr lang="hr-HR" sz="1400" kern="1200" dirty="0" err="1"/>
            <a:t>task</a:t>
          </a:r>
          <a:r>
            <a:rPr lang="hr-HR" sz="1400" kern="1200" dirty="0"/>
            <a:t> list)</a:t>
          </a:r>
          <a:endParaRPr lang="en-US" sz="1400" kern="1200" dirty="0"/>
        </a:p>
      </dsp:txBody>
      <dsp:txXfrm>
        <a:off x="4712164" y="842119"/>
        <a:ext cx="1560337" cy="1622324"/>
      </dsp:txXfrm>
    </dsp:sp>
    <dsp:sp modelId="{22665D52-8095-4E0B-A324-E6F6A6A52444}">
      <dsp:nvSpPr>
        <dsp:cNvPr id="0" name=""/>
        <dsp:cNvSpPr/>
      </dsp:nvSpPr>
      <dsp:spPr>
        <a:xfrm>
          <a:off x="6683607" y="0"/>
          <a:ext cx="2071781" cy="2645250"/>
        </a:xfrm>
        <a:prstGeom prst="roundRect">
          <a:avLst>
            <a:gd name="adj" fmla="val 10000"/>
          </a:avLst>
        </a:prstGeom>
        <a:solidFill>
          <a:srgbClr val="4E88C7">
            <a:tint val="40000"/>
            <a:hueOff val="0"/>
            <a:satOff val="0"/>
            <a:lumOff val="0"/>
            <a:alphaOff val="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AISA Project </a:t>
          </a:r>
          <a:r>
            <a:rPr lang="hr-HR" sz="2200" kern="1200" dirty="0" err="1"/>
            <a:t>ConOps</a:t>
          </a:r>
          <a:endParaRPr lang="en-US" sz="2200" kern="1200" dirty="0"/>
        </a:p>
      </dsp:txBody>
      <dsp:txXfrm>
        <a:off x="6683607" y="0"/>
        <a:ext cx="2071781" cy="793575"/>
      </dsp:txXfrm>
    </dsp:sp>
    <dsp:sp modelId="{6DB68B5B-5B86-4DFD-B18B-C783C72C2CCA}">
      <dsp:nvSpPr>
        <dsp:cNvPr id="0" name=""/>
        <dsp:cNvSpPr/>
      </dsp:nvSpPr>
      <dsp:spPr>
        <a:xfrm>
          <a:off x="6890785" y="793575"/>
          <a:ext cx="1657425" cy="1719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AISA Project-</a:t>
          </a:r>
          <a:r>
            <a:rPr lang="hr-HR" sz="1400" kern="1200" dirty="0" err="1"/>
            <a:t>level</a:t>
          </a:r>
          <a:r>
            <a:rPr lang="hr-HR" sz="1400" kern="1200" dirty="0"/>
            <a:t> </a:t>
          </a:r>
          <a:r>
            <a:rPr lang="hr-HR" sz="1400" kern="1200" dirty="0" err="1"/>
            <a:t>ConOps</a:t>
          </a:r>
          <a:r>
            <a:rPr lang="hr-HR" sz="1400" kern="1200" dirty="0"/>
            <a:t>, </a:t>
          </a:r>
          <a:r>
            <a:rPr lang="hr-HR" sz="1400" kern="1200" dirty="0" err="1"/>
            <a:t>PoC</a:t>
          </a:r>
          <a:r>
            <a:rPr lang="hr-HR" sz="1400" kern="1200" dirty="0"/>
            <a:t> KG-</a:t>
          </a:r>
          <a:r>
            <a:rPr lang="hr-HR" sz="1400" kern="1200" dirty="0" err="1"/>
            <a:t>based</a:t>
          </a:r>
          <a:r>
            <a:rPr lang="hr-HR" sz="1400" kern="1200" dirty="0"/>
            <a:t> system, </a:t>
          </a:r>
          <a:r>
            <a:rPr lang="hr-HR" sz="1400" kern="1200" dirty="0" err="1"/>
            <a:t>integration</a:t>
          </a:r>
          <a:r>
            <a:rPr lang="hr-HR" sz="1400" kern="1200" dirty="0"/>
            <a:t> </a:t>
          </a:r>
          <a:r>
            <a:rPr lang="hr-HR" sz="1400" kern="1200" dirty="0" err="1"/>
            <a:t>with</a:t>
          </a:r>
          <a:r>
            <a:rPr lang="hr-HR" sz="1400" kern="1200" dirty="0"/>
            <a:t> ML, monitoring </a:t>
          </a:r>
          <a:r>
            <a:rPr lang="hr-HR" sz="1400" kern="1200" dirty="0" err="1"/>
            <a:t>tasks</a:t>
          </a:r>
          <a:r>
            <a:rPr lang="hr-HR" sz="1400" kern="1200" dirty="0"/>
            <a:t> list</a:t>
          </a:r>
          <a:endParaRPr lang="en-US" sz="1400" kern="1200" dirty="0"/>
        </a:p>
      </dsp:txBody>
      <dsp:txXfrm>
        <a:off x="6939329" y="842119"/>
        <a:ext cx="1560337" cy="1622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2BA35-68F0-4651-BA30-DAACFEF76D73}">
      <dsp:nvSpPr>
        <dsp:cNvPr id="0" name=""/>
        <dsp:cNvSpPr/>
      </dsp:nvSpPr>
      <dsp:spPr>
        <a:xfrm>
          <a:off x="-4562006" y="-699493"/>
          <a:ext cx="5434411" cy="5434411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2F74F-D4CC-4C08-B6CC-19179A849D30}">
      <dsp:nvSpPr>
        <dsp:cNvPr id="0" name=""/>
        <dsp:cNvSpPr/>
      </dsp:nvSpPr>
      <dsp:spPr>
        <a:xfrm>
          <a:off x="561070" y="403542"/>
          <a:ext cx="7421707" cy="8070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 err="1"/>
            <a:t>Risk</a:t>
          </a:r>
          <a:r>
            <a:rPr lang="hr-HR" sz="4200" kern="1200" dirty="0"/>
            <a:t> </a:t>
          </a:r>
          <a:r>
            <a:rPr lang="hr-HR" sz="4200" kern="1200" dirty="0" err="1"/>
            <a:t>assessment</a:t>
          </a:r>
          <a:endParaRPr lang="en-US" sz="4200" kern="1200" dirty="0"/>
        </a:p>
      </dsp:txBody>
      <dsp:txXfrm>
        <a:off x="561070" y="403542"/>
        <a:ext cx="7421707" cy="807085"/>
      </dsp:txXfrm>
    </dsp:sp>
    <dsp:sp modelId="{8A0975D5-D078-49EA-B88B-58AF811163B1}">
      <dsp:nvSpPr>
        <dsp:cNvPr id="0" name=""/>
        <dsp:cNvSpPr/>
      </dsp:nvSpPr>
      <dsp:spPr>
        <a:xfrm>
          <a:off x="56642" y="302656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F7A3F-0075-4821-8CC6-FB8F1E1F4ADC}">
      <dsp:nvSpPr>
        <dsp:cNvPr id="0" name=""/>
        <dsp:cNvSpPr/>
      </dsp:nvSpPr>
      <dsp:spPr>
        <a:xfrm>
          <a:off x="854445" y="1614170"/>
          <a:ext cx="7128331" cy="807085"/>
        </a:xfrm>
        <a:prstGeom prst="rect">
          <a:avLst/>
        </a:prstGeom>
        <a:solidFill>
          <a:schemeClr val="accent2">
            <a:hueOff val="675395"/>
            <a:satOff val="0"/>
            <a:lumOff val="-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Human vs </a:t>
          </a:r>
          <a:r>
            <a:rPr lang="hr-HR" sz="4200" kern="1200" dirty="0" err="1"/>
            <a:t>Machine</a:t>
          </a:r>
          <a:r>
            <a:rPr lang="hr-HR" sz="4200" kern="1200" dirty="0"/>
            <a:t> SA</a:t>
          </a:r>
        </a:p>
      </dsp:txBody>
      <dsp:txXfrm>
        <a:off x="854445" y="1614170"/>
        <a:ext cx="7128331" cy="807085"/>
      </dsp:txXfrm>
    </dsp:sp>
    <dsp:sp modelId="{70C7F47B-9B7C-4A9F-A667-D33C887C449F}">
      <dsp:nvSpPr>
        <dsp:cNvPr id="0" name=""/>
        <dsp:cNvSpPr/>
      </dsp:nvSpPr>
      <dsp:spPr>
        <a:xfrm>
          <a:off x="350017" y="1513284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75395"/>
              <a:satOff val="0"/>
              <a:lumOff val="-1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1FA81-FB1E-483B-B6B2-720C95459162}">
      <dsp:nvSpPr>
        <dsp:cNvPr id="0" name=""/>
        <dsp:cNvSpPr/>
      </dsp:nvSpPr>
      <dsp:spPr>
        <a:xfrm>
          <a:off x="561070" y="2824797"/>
          <a:ext cx="7421707" cy="807085"/>
        </a:xfrm>
        <a:prstGeom prst="rect">
          <a:avLst/>
        </a:prstGeom>
        <a:solidFill>
          <a:schemeClr val="accent2">
            <a:hueOff val="1350789"/>
            <a:satOff val="0"/>
            <a:lumOff val="-2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Human-</a:t>
          </a:r>
          <a:r>
            <a:rPr lang="hr-HR" sz="4200" kern="1200" dirty="0" err="1"/>
            <a:t>Machine</a:t>
          </a:r>
          <a:r>
            <a:rPr lang="hr-HR" sz="4200" kern="1200" dirty="0"/>
            <a:t> </a:t>
          </a:r>
          <a:r>
            <a:rPr lang="hr-HR" sz="4200" kern="1200" dirty="0" err="1"/>
            <a:t>shared</a:t>
          </a:r>
          <a:r>
            <a:rPr lang="hr-HR" sz="4200" kern="1200" dirty="0"/>
            <a:t> SA</a:t>
          </a:r>
          <a:endParaRPr lang="en-US" sz="4200" kern="1200" dirty="0"/>
        </a:p>
      </dsp:txBody>
      <dsp:txXfrm>
        <a:off x="561070" y="2824797"/>
        <a:ext cx="7421707" cy="807085"/>
      </dsp:txXfrm>
    </dsp:sp>
    <dsp:sp modelId="{B5F4B676-DE3A-4B36-A5CB-6D41E387EA90}">
      <dsp:nvSpPr>
        <dsp:cNvPr id="0" name=""/>
        <dsp:cNvSpPr/>
      </dsp:nvSpPr>
      <dsp:spPr>
        <a:xfrm>
          <a:off x="56642" y="2723911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350789"/>
              <a:satOff val="0"/>
              <a:lumOff val="-2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3AA6D-D989-439C-80EB-6851778781C0}">
      <dsp:nvSpPr>
        <dsp:cNvPr id="0" name=""/>
        <dsp:cNvSpPr/>
      </dsp:nvSpPr>
      <dsp:spPr>
        <a:xfrm>
          <a:off x="-5883659" y="-900628"/>
          <a:ext cx="7006076" cy="7006076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19E638-9F90-4923-B33C-793DCD1B76AB}">
      <dsp:nvSpPr>
        <dsp:cNvPr id="0" name=""/>
        <dsp:cNvSpPr/>
      </dsp:nvSpPr>
      <dsp:spPr>
        <a:xfrm>
          <a:off x="722428" y="520481"/>
          <a:ext cx="7775300" cy="10409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26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To dig into the AISA ConOps and Requirements, to increase the </a:t>
          </a:r>
          <a:r>
            <a:rPr lang="en-GB" sz="2200" b="1" i="0" kern="1200" dirty="0"/>
            <a:t>knowledge of AISA </a:t>
          </a:r>
          <a:r>
            <a:rPr lang="en-GB" sz="2200" b="0" i="0" kern="1200" dirty="0"/>
            <a:t>by identifying gaps and bounding the AISA development.</a:t>
          </a:r>
          <a:endParaRPr lang="es-ES" sz="2200" kern="1200" dirty="0"/>
        </a:p>
      </dsp:txBody>
      <dsp:txXfrm>
        <a:off x="722428" y="520481"/>
        <a:ext cx="7775300" cy="1040963"/>
      </dsp:txXfrm>
    </dsp:sp>
    <dsp:sp modelId="{CEBCA2C3-CE92-4CD2-8C6B-FA7BE44420D0}">
      <dsp:nvSpPr>
        <dsp:cNvPr id="0" name=""/>
        <dsp:cNvSpPr/>
      </dsp:nvSpPr>
      <dsp:spPr>
        <a:xfrm>
          <a:off x="71826" y="390361"/>
          <a:ext cx="1301204" cy="1301204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6375" y1="17880" x2="46375" y2="17880"/>
                        <a14:foregroundMark x1="67375" y1="24630" x2="67375" y2="24630"/>
                        <a14:foregroundMark x1="38000" y1="25400" x2="38000" y2="25400"/>
                        <a14:foregroundMark x1="56125" y1="45411" x2="56125" y2="45411"/>
                        <a14:foregroundMark x1="49563" y1="57904" x2="49563" y2="57904"/>
                        <a14:foregroundMark x1="50187" y1="60154" x2="50187" y2="60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68227-0DBE-4BFA-AAB4-434F993F6DF3}">
      <dsp:nvSpPr>
        <dsp:cNvPr id="0" name=""/>
        <dsp:cNvSpPr/>
      </dsp:nvSpPr>
      <dsp:spPr>
        <a:xfrm>
          <a:off x="1100819" y="2081927"/>
          <a:ext cx="7396910" cy="10409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26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Identification of potential </a:t>
          </a:r>
          <a:r>
            <a:rPr lang="en-GB" sz="2200" b="1" i="0" kern="1200" dirty="0"/>
            <a:t>hazards</a:t>
          </a:r>
          <a:r>
            <a:rPr lang="en-GB" sz="2200" b="0" i="0" kern="1200" dirty="0"/>
            <a:t> for AISA system.</a:t>
          </a:r>
          <a:endParaRPr lang="es-ES" sz="2200" kern="1200" dirty="0"/>
        </a:p>
      </dsp:txBody>
      <dsp:txXfrm>
        <a:off x="1100819" y="2081927"/>
        <a:ext cx="7396910" cy="1040963"/>
      </dsp:txXfrm>
    </dsp:sp>
    <dsp:sp modelId="{8C3AC2AB-0C88-4AB4-9946-27EBE40667B9}">
      <dsp:nvSpPr>
        <dsp:cNvPr id="0" name=""/>
        <dsp:cNvSpPr/>
      </dsp:nvSpPr>
      <dsp:spPr>
        <a:xfrm>
          <a:off x="450216" y="1951807"/>
          <a:ext cx="1301204" cy="1301204"/>
        </a:xfrm>
        <a:prstGeom prst="ellipse">
          <a:avLst/>
        </a:prstGeom>
        <a:blipFill rotWithShape="0">
          <a:blip xmlns:r="http://schemas.openxmlformats.org/officeDocument/2006/relationships"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9000" y1="32738" x2="68333" y2="31548"/>
                        <a14:backgroundMark x1="34333" y1="19048" x2="34333" y2="1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DD9B6-E541-47C0-B1DE-5750232C896E}">
      <dsp:nvSpPr>
        <dsp:cNvPr id="0" name=""/>
        <dsp:cNvSpPr/>
      </dsp:nvSpPr>
      <dsp:spPr>
        <a:xfrm>
          <a:off x="722428" y="3643373"/>
          <a:ext cx="7775300" cy="10409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26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/>
            <a:t>Proposal of </a:t>
          </a:r>
          <a:r>
            <a:rPr lang="en-GB" sz="2200" b="1" i="0" kern="1200"/>
            <a:t>mitigation measures </a:t>
          </a:r>
          <a:r>
            <a:rPr lang="en-GB" sz="2200" b="0" i="0" kern="1200"/>
            <a:t>that could be potential safety requirements in the further development of AISA.</a:t>
          </a:r>
          <a:endParaRPr lang="es-ES" sz="2200" kern="1200"/>
        </a:p>
      </dsp:txBody>
      <dsp:txXfrm>
        <a:off x="722428" y="3643373"/>
        <a:ext cx="7775300" cy="1040963"/>
      </dsp:txXfrm>
    </dsp:sp>
    <dsp:sp modelId="{9BAA5CEA-5E11-47E7-B28D-4732B35ED3A8}">
      <dsp:nvSpPr>
        <dsp:cNvPr id="0" name=""/>
        <dsp:cNvSpPr/>
      </dsp:nvSpPr>
      <dsp:spPr>
        <a:xfrm>
          <a:off x="71826" y="3513252"/>
          <a:ext cx="1301204" cy="1301204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AD3B6-EABB-4E3E-8C59-2713E6CEC241}">
      <dsp:nvSpPr>
        <dsp:cNvPr id="0" name=""/>
        <dsp:cNvSpPr/>
      </dsp:nvSpPr>
      <dsp:spPr>
        <a:xfrm rot="5400000">
          <a:off x="1101860" y="753920"/>
          <a:ext cx="648956" cy="738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913236-5FA0-4A65-9FA9-EE694CCFA5BA}">
      <dsp:nvSpPr>
        <dsp:cNvPr id="0" name=""/>
        <dsp:cNvSpPr/>
      </dsp:nvSpPr>
      <dsp:spPr>
        <a:xfrm>
          <a:off x="686252" y="34539"/>
          <a:ext cx="1579808" cy="76468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/>
            <a:t>Risk assessment</a:t>
          </a:r>
        </a:p>
      </dsp:txBody>
      <dsp:txXfrm>
        <a:off x="723588" y="71875"/>
        <a:ext cx="1505136" cy="690015"/>
      </dsp:txXfrm>
    </dsp:sp>
    <dsp:sp modelId="{A7FCC0AE-9066-4EA4-AB3E-8677535258EC}">
      <dsp:nvSpPr>
        <dsp:cNvPr id="0" name=""/>
        <dsp:cNvSpPr/>
      </dsp:nvSpPr>
      <dsp:spPr>
        <a:xfrm>
          <a:off x="2286325" y="87308"/>
          <a:ext cx="2657896" cy="61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noProof="0" dirty="0"/>
            <a:t>Definition of the risk assessment tasks and limitation of the scope</a:t>
          </a:r>
        </a:p>
      </dsp:txBody>
      <dsp:txXfrm>
        <a:off x="2286325" y="87308"/>
        <a:ext cx="2657896" cy="618054"/>
      </dsp:txXfrm>
    </dsp:sp>
    <dsp:sp modelId="{982E0B45-A919-4BDC-AFFC-F0FD5CF5108E}">
      <dsp:nvSpPr>
        <dsp:cNvPr id="0" name=""/>
        <dsp:cNvSpPr/>
      </dsp:nvSpPr>
      <dsp:spPr>
        <a:xfrm rot="5400000">
          <a:off x="2576386" y="1612916"/>
          <a:ext cx="648956" cy="738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A710CE0-883D-46C8-AA01-ABC8F1EEC788}">
      <dsp:nvSpPr>
        <dsp:cNvPr id="0" name=""/>
        <dsp:cNvSpPr/>
      </dsp:nvSpPr>
      <dsp:spPr>
        <a:xfrm>
          <a:off x="2156184" y="893535"/>
          <a:ext cx="1588995" cy="76468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/>
            <a:t>AISA definition</a:t>
          </a:r>
        </a:p>
      </dsp:txBody>
      <dsp:txXfrm>
        <a:off x="2193520" y="930871"/>
        <a:ext cx="1514323" cy="690015"/>
      </dsp:txXfrm>
    </dsp:sp>
    <dsp:sp modelId="{12D3F10B-CFC1-4456-898F-819CF205C3B8}">
      <dsp:nvSpPr>
        <dsp:cNvPr id="0" name=""/>
        <dsp:cNvSpPr/>
      </dsp:nvSpPr>
      <dsp:spPr>
        <a:xfrm>
          <a:off x="3785061" y="933727"/>
          <a:ext cx="3038613" cy="61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noProof="0" dirty="0"/>
            <a:t>Description and analysis of the AISA system</a:t>
          </a:r>
        </a:p>
      </dsp:txBody>
      <dsp:txXfrm>
        <a:off x="3785061" y="933727"/>
        <a:ext cx="3038613" cy="618054"/>
      </dsp:txXfrm>
    </dsp:sp>
    <dsp:sp modelId="{7AAB97C9-8F37-4CAF-87A8-F0E4256567AB}">
      <dsp:nvSpPr>
        <dsp:cNvPr id="0" name=""/>
        <dsp:cNvSpPr/>
      </dsp:nvSpPr>
      <dsp:spPr>
        <a:xfrm rot="5400000">
          <a:off x="4091606" y="2471913"/>
          <a:ext cx="648956" cy="738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44C96D1-1303-434B-BC21-73DDF195E885}">
      <dsp:nvSpPr>
        <dsp:cNvPr id="0" name=""/>
        <dsp:cNvSpPr/>
      </dsp:nvSpPr>
      <dsp:spPr>
        <a:xfrm>
          <a:off x="3626116" y="1752531"/>
          <a:ext cx="1679571" cy="76468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/>
            <a:t>Hazard identification</a:t>
          </a:r>
        </a:p>
      </dsp:txBody>
      <dsp:txXfrm>
        <a:off x="3663452" y="1789867"/>
        <a:ext cx="1604899" cy="690015"/>
      </dsp:txXfrm>
    </dsp:sp>
    <dsp:sp modelId="{AE92B659-26D3-4BBC-B25D-AF896E893C22}">
      <dsp:nvSpPr>
        <dsp:cNvPr id="0" name=""/>
        <dsp:cNvSpPr/>
      </dsp:nvSpPr>
      <dsp:spPr>
        <a:xfrm>
          <a:off x="5453070" y="1806005"/>
          <a:ext cx="3173139" cy="61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noProof="0" dirty="0"/>
            <a:t>Identification of hazards that can affect AISA</a:t>
          </a:r>
        </a:p>
      </dsp:txBody>
      <dsp:txXfrm>
        <a:off x="5453070" y="1806005"/>
        <a:ext cx="3173139" cy="618054"/>
      </dsp:txXfrm>
    </dsp:sp>
    <dsp:sp modelId="{0B0AEF7D-7ED6-4567-BC22-A4114D4EEFAC}">
      <dsp:nvSpPr>
        <dsp:cNvPr id="0" name=""/>
        <dsp:cNvSpPr/>
      </dsp:nvSpPr>
      <dsp:spPr>
        <a:xfrm rot="5400000">
          <a:off x="5568868" y="3330909"/>
          <a:ext cx="648956" cy="738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8CEB159-86DB-4F8A-9F23-928821F50F2A}">
      <dsp:nvSpPr>
        <dsp:cNvPr id="0" name=""/>
        <dsp:cNvSpPr/>
      </dsp:nvSpPr>
      <dsp:spPr>
        <a:xfrm>
          <a:off x="5140309" y="2611527"/>
          <a:ext cx="1605710" cy="76468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/>
            <a:t>Hazard analysis</a:t>
          </a:r>
        </a:p>
      </dsp:txBody>
      <dsp:txXfrm>
        <a:off x="5177645" y="2648863"/>
        <a:ext cx="1531038" cy="690015"/>
      </dsp:txXfrm>
    </dsp:sp>
    <dsp:sp modelId="{20044482-97BD-45CA-9DAF-3D7E8D7A2F62}">
      <dsp:nvSpPr>
        <dsp:cNvPr id="0" name=""/>
        <dsp:cNvSpPr/>
      </dsp:nvSpPr>
      <dsp:spPr>
        <a:xfrm>
          <a:off x="6860058" y="2695373"/>
          <a:ext cx="3581245" cy="61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noProof="0" dirty="0"/>
            <a:t>Definition, analysis and contextualization</a:t>
          </a:r>
        </a:p>
      </dsp:txBody>
      <dsp:txXfrm>
        <a:off x="6860058" y="2695373"/>
        <a:ext cx="3581245" cy="618054"/>
      </dsp:txXfrm>
    </dsp:sp>
    <dsp:sp modelId="{D50173FC-AFB3-48D4-8AF1-EA985ECAFD09}">
      <dsp:nvSpPr>
        <dsp:cNvPr id="0" name=""/>
        <dsp:cNvSpPr/>
      </dsp:nvSpPr>
      <dsp:spPr>
        <a:xfrm rot="5400000">
          <a:off x="6991219" y="4189905"/>
          <a:ext cx="648956" cy="7388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8322A8-153A-49E8-BED0-7012F042F682}">
      <dsp:nvSpPr>
        <dsp:cNvPr id="0" name=""/>
        <dsp:cNvSpPr/>
      </dsp:nvSpPr>
      <dsp:spPr>
        <a:xfrm>
          <a:off x="6565981" y="3470524"/>
          <a:ext cx="1599068" cy="76468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/>
            <a:t>Risk quantification</a:t>
          </a:r>
        </a:p>
      </dsp:txBody>
      <dsp:txXfrm>
        <a:off x="6603317" y="3507860"/>
        <a:ext cx="1524396" cy="690015"/>
      </dsp:txXfrm>
    </dsp:sp>
    <dsp:sp modelId="{0B92922D-46D6-4FFF-9DB1-80C861D87A32}">
      <dsp:nvSpPr>
        <dsp:cNvPr id="0" name=""/>
        <dsp:cNvSpPr/>
      </dsp:nvSpPr>
      <dsp:spPr>
        <a:xfrm>
          <a:off x="8443055" y="3521631"/>
          <a:ext cx="2736088" cy="61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noProof="0" dirty="0"/>
            <a:t>Risk quantification based on ICAO methodology</a:t>
          </a:r>
        </a:p>
      </dsp:txBody>
      <dsp:txXfrm>
        <a:off x="8443055" y="3521631"/>
        <a:ext cx="2736088" cy="618054"/>
      </dsp:txXfrm>
    </dsp:sp>
    <dsp:sp modelId="{4E17DB85-BB38-4D01-9EB8-650263FA5422}">
      <dsp:nvSpPr>
        <dsp:cNvPr id="0" name=""/>
        <dsp:cNvSpPr/>
      </dsp:nvSpPr>
      <dsp:spPr>
        <a:xfrm>
          <a:off x="8035913" y="4329520"/>
          <a:ext cx="1687918" cy="76468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/>
            <a:t>Mitigation measures</a:t>
          </a:r>
        </a:p>
      </dsp:txBody>
      <dsp:txXfrm>
        <a:off x="8073249" y="4366856"/>
        <a:ext cx="1613246" cy="690015"/>
      </dsp:txXfrm>
    </dsp:sp>
    <dsp:sp modelId="{802FC184-99B3-4CE0-98A5-BDA0F873CC7F}">
      <dsp:nvSpPr>
        <dsp:cNvPr id="0" name=""/>
        <dsp:cNvSpPr/>
      </dsp:nvSpPr>
      <dsp:spPr>
        <a:xfrm>
          <a:off x="9788281" y="4410040"/>
          <a:ext cx="1442700" cy="61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noProof="0" dirty="0"/>
            <a:t>Proposal of mitigation measures</a:t>
          </a:r>
          <a:endParaRPr lang="en-GB" sz="1200" b="1" kern="1200" noProof="0" dirty="0"/>
        </a:p>
      </dsp:txBody>
      <dsp:txXfrm>
        <a:off x="9788281" y="4410040"/>
        <a:ext cx="1442700" cy="6180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2BA35-68F0-4651-BA30-DAACFEF76D73}">
      <dsp:nvSpPr>
        <dsp:cNvPr id="0" name=""/>
        <dsp:cNvSpPr/>
      </dsp:nvSpPr>
      <dsp:spPr>
        <a:xfrm>
          <a:off x="-4562006" y="-699493"/>
          <a:ext cx="5434411" cy="5434411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2F74F-D4CC-4C08-B6CC-19179A849D30}">
      <dsp:nvSpPr>
        <dsp:cNvPr id="0" name=""/>
        <dsp:cNvSpPr/>
      </dsp:nvSpPr>
      <dsp:spPr>
        <a:xfrm>
          <a:off x="561070" y="403542"/>
          <a:ext cx="7421707" cy="8070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 err="1"/>
            <a:t>Risk</a:t>
          </a:r>
          <a:r>
            <a:rPr lang="hr-HR" sz="4200" kern="1200" dirty="0"/>
            <a:t> </a:t>
          </a:r>
          <a:r>
            <a:rPr lang="hr-HR" sz="4200" kern="1200" dirty="0" err="1"/>
            <a:t>assessment</a:t>
          </a:r>
          <a:endParaRPr lang="en-US" sz="4200" kern="1200" dirty="0"/>
        </a:p>
      </dsp:txBody>
      <dsp:txXfrm>
        <a:off x="561070" y="403542"/>
        <a:ext cx="7421707" cy="807085"/>
      </dsp:txXfrm>
    </dsp:sp>
    <dsp:sp modelId="{8A0975D5-D078-49EA-B88B-58AF811163B1}">
      <dsp:nvSpPr>
        <dsp:cNvPr id="0" name=""/>
        <dsp:cNvSpPr/>
      </dsp:nvSpPr>
      <dsp:spPr>
        <a:xfrm>
          <a:off x="56642" y="302656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F7A3F-0075-4821-8CC6-FB8F1E1F4ADC}">
      <dsp:nvSpPr>
        <dsp:cNvPr id="0" name=""/>
        <dsp:cNvSpPr/>
      </dsp:nvSpPr>
      <dsp:spPr>
        <a:xfrm>
          <a:off x="854445" y="1614170"/>
          <a:ext cx="7128331" cy="807085"/>
        </a:xfrm>
        <a:prstGeom prst="rect">
          <a:avLst/>
        </a:prstGeom>
        <a:solidFill>
          <a:schemeClr val="accent2">
            <a:hueOff val="675395"/>
            <a:satOff val="0"/>
            <a:lumOff val="-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/>
            <a:t>Human vs Machine SA</a:t>
          </a:r>
          <a:endParaRPr lang="hr-HR" sz="4200" kern="1200" dirty="0"/>
        </a:p>
      </dsp:txBody>
      <dsp:txXfrm>
        <a:off x="854445" y="1614170"/>
        <a:ext cx="7128331" cy="807085"/>
      </dsp:txXfrm>
    </dsp:sp>
    <dsp:sp modelId="{70C7F47B-9B7C-4A9F-A667-D33C887C449F}">
      <dsp:nvSpPr>
        <dsp:cNvPr id="0" name=""/>
        <dsp:cNvSpPr/>
      </dsp:nvSpPr>
      <dsp:spPr>
        <a:xfrm>
          <a:off x="350017" y="1513284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75395"/>
              <a:satOff val="0"/>
              <a:lumOff val="-1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1FA81-FB1E-483B-B6B2-720C95459162}">
      <dsp:nvSpPr>
        <dsp:cNvPr id="0" name=""/>
        <dsp:cNvSpPr/>
      </dsp:nvSpPr>
      <dsp:spPr>
        <a:xfrm>
          <a:off x="561070" y="2824797"/>
          <a:ext cx="7421707" cy="807085"/>
        </a:xfrm>
        <a:prstGeom prst="rect">
          <a:avLst/>
        </a:prstGeom>
        <a:solidFill>
          <a:schemeClr val="accent2">
            <a:hueOff val="1350789"/>
            <a:satOff val="0"/>
            <a:lumOff val="-2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/>
            <a:t>Human-Machine shared SA</a:t>
          </a:r>
          <a:endParaRPr lang="en-US" sz="4200" kern="1200" dirty="0"/>
        </a:p>
      </dsp:txBody>
      <dsp:txXfrm>
        <a:off x="561070" y="2824797"/>
        <a:ext cx="7421707" cy="807085"/>
      </dsp:txXfrm>
    </dsp:sp>
    <dsp:sp modelId="{B5F4B676-DE3A-4B36-A5CB-6D41E387EA90}">
      <dsp:nvSpPr>
        <dsp:cNvPr id="0" name=""/>
        <dsp:cNvSpPr/>
      </dsp:nvSpPr>
      <dsp:spPr>
        <a:xfrm>
          <a:off x="56642" y="2723911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350789"/>
              <a:satOff val="0"/>
              <a:lumOff val="-2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2BA35-68F0-4651-BA30-DAACFEF76D73}">
      <dsp:nvSpPr>
        <dsp:cNvPr id="0" name=""/>
        <dsp:cNvSpPr/>
      </dsp:nvSpPr>
      <dsp:spPr>
        <a:xfrm>
          <a:off x="-4562006" y="-699493"/>
          <a:ext cx="5434411" cy="5434411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2F74F-D4CC-4C08-B6CC-19179A849D30}">
      <dsp:nvSpPr>
        <dsp:cNvPr id="0" name=""/>
        <dsp:cNvSpPr/>
      </dsp:nvSpPr>
      <dsp:spPr>
        <a:xfrm>
          <a:off x="561070" y="403542"/>
          <a:ext cx="7421707" cy="8070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 err="1"/>
            <a:t>Risk</a:t>
          </a:r>
          <a:r>
            <a:rPr lang="hr-HR" sz="4200" kern="1200" dirty="0"/>
            <a:t> </a:t>
          </a:r>
          <a:r>
            <a:rPr lang="hr-HR" sz="4200" kern="1200" dirty="0" err="1"/>
            <a:t>assessment</a:t>
          </a:r>
          <a:endParaRPr lang="en-US" sz="4200" kern="1200" dirty="0"/>
        </a:p>
      </dsp:txBody>
      <dsp:txXfrm>
        <a:off x="561070" y="403542"/>
        <a:ext cx="7421707" cy="807085"/>
      </dsp:txXfrm>
    </dsp:sp>
    <dsp:sp modelId="{8A0975D5-D078-49EA-B88B-58AF811163B1}">
      <dsp:nvSpPr>
        <dsp:cNvPr id="0" name=""/>
        <dsp:cNvSpPr/>
      </dsp:nvSpPr>
      <dsp:spPr>
        <a:xfrm>
          <a:off x="56642" y="302656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F7A3F-0075-4821-8CC6-FB8F1E1F4ADC}">
      <dsp:nvSpPr>
        <dsp:cNvPr id="0" name=""/>
        <dsp:cNvSpPr/>
      </dsp:nvSpPr>
      <dsp:spPr>
        <a:xfrm>
          <a:off x="854445" y="1614170"/>
          <a:ext cx="7128331" cy="807085"/>
        </a:xfrm>
        <a:prstGeom prst="rect">
          <a:avLst/>
        </a:prstGeom>
        <a:solidFill>
          <a:schemeClr val="accent2">
            <a:hueOff val="675395"/>
            <a:satOff val="0"/>
            <a:lumOff val="-1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/>
            <a:t>Human vs Machine SA</a:t>
          </a:r>
          <a:endParaRPr lang="hr-HR" sz="4200" kern="1200" dirty="0"/>
        </a:p>
      </dsp:txBody>
      <dsp:txXfrm>
        <a:off x="854445" y="1614170"/>
        <a:ext cx="7128331" cy="807085"/>
      </dsp:txXfrm>
    </dsp:sp>
    <dsp:sp modelId="{70C7F47B-9B7C-4A9F-A667-D33C887C449F}">
      <dsp:nvSpPr>
        <dsp:cNvPr id="0" name=""/>
        <dsp:cNvSpPr/>
      </dsp:nvSpPr>
      <dsp:spPr>
        <a:xfrm>
          <a:off x="350017" y="1513284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75395"/>
              <a:satOff val="0"/>
              <a:lumOff val="-1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1FA81-FB1E-483B-B6B2-720C95459162}">
      <dsp:nvSpPr>
        <dsp:cNvPr id="0" name=""/>
        <dsp:cNvSpPr/>
      </dsp:nvSpPr>
      <dsp:spPr>
        <a:xfrm>
          <a:off x="561070" y="2824797"/>
          <a:ext cx="7421707" cy="807085"/>
        </a:xfrm>
        <a:prstGeom prst="rect">
          <a:avLst/>
        </a:prstGeom>
        <a:solidFill>
          <a:schemeClr val="accent2">
            <a:hueOff val="1350789"/>
            <a:satOff val="0"/>
            <a:lumOff val="-2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624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/>
            <a:t>Human-Machine shared SA</a:t>
          </a:r>
          <a:endParaRPr lang="en-US" sz="4200" kern="1200" dirty="0"/>
        </a:p>
      </dsp:txBody>
      <dsp:txXfrm>
        <a:off x="561070" y="2824797"/>
        <a:ext cx="7421707" cy="807085"/>
      </dsp:txXfrm>
    </dsp:sp>
    <dsp:sp modelId="{B5F4B676-DE3A-4B36-A5CB-6D41E387EA90}">
      <dsp:nvSpPr>
        <dsp:cNvPr id="0" name=""/>
        <dsp:cNvSpPr/>
      </dsp:nvSpPr>
      <dsp:spPr>
        <a:xfrm>
          <a:off x="56642" y="2723911"/>
          <a:ext cx="1008856" cy="10088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350789"/>
              <a:satOff val="0"/>
              <a:lumOff val="-2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E0701-1279-674F-85B0-BBD88D152F28}" type="datetimeFigureOut">
              <a:rPr lang="fr-FR" smtClean="0"/>
              <a:t>02/11/2022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A9573-4D05-FE4C-BC54-30B66E5E649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05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are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goals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risk</a:t>
            </a:r>
            <a:r>
              <a:rPr lang="es-ES" dirty="0"/>
              <a:t> </a:t>
            </a:r>
            <a:r>
              <a:rPr lang="es-ES" dirty="0" err="1"/>
              <a:t>assessment</a:t>
            </a:r>
            <a:r>
              <a:rPr lang="es-ES" dirty="0"/>
              <a:t> and </a:t>
            </a:r>
            <a:r>
              <a:rPr lang="es-ES" dirty="0" err="1"/>
              <a:t>why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do </a:t>
            </a:r>
            <a:r>
              <a:rPr lang="es-ES" dirty="0" err="1"/>
              <a:t>that</a:t>
            </a:r>
            <a:r>
              <a:rPr lang="es-ES" dirty="0"/>
              <a:t>? </a:t>
            </a:r>
            <a:r>
              <a:rPr lang="es-ES" dirty="0" err="1"/>
              <a:t>Well</a:t>
            </a:r>
            <a:r>
              <a:rPr lang="es-ES" dirty="0"/>
              <a:t>… leer todo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39286-1182-484A-BB9F-6D716B2D940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35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risk assessment has been divided into 6 tasks. We have applied the steps proposed by ICAO, so instead of summarizing all of them that comes from the AISA system, </a:t>
            </a:r>
            <a:r>
              <a:rPr lang="en-US" dirty="0" err="1"/>
              <a:t>identifaction</a:t>
            </a:r>
            <a:r>
              <a:rPr lang="en-US" dirty="0"/>
              <a:t> and analysis of hazards, to risk assessment and mitigation measure I am going to explain in more in detail each of them.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39286-1182-484A-BB9F-6D716B2D94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85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Further</a:t>
            </a:r>
            <a:r>
              <a:rPr lang="es-ES" dirty="0"/>
              <a:t> </a:t>
            </a:r>
            <a:r>
              <a:rPr lang="es-ES" dirty="0" err="1"/>
              <a:t>developments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AISA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maybe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AI </a:t>
            </a:r>
            <a:r>
              <a:rPr lang="es-ES" dirty="0" err="1"/>
              <a:t>systems</a:t>
            </a:r>
            <a:r>
              <a:rPr lang="es-ES" dirty="0"/>
              <a:t> Will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advantage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risk</a:t>
            </a:r>
            <a:r>
              <a:rPr lang="es-ES" dirty="0"/>
              <a:t> </a:t>
            </a:r>
            <a:r>
              <a:rPr lang="es-ES" dirty="0" err="1"/>
              <a:t>assessment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:</a:t>
            </a:r>
          </a:p>
          <a:p>
            <a:r>
              <a:rPr lang="es-ES" dirty="0" err="1"/>
              <a:t>first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identifying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áreas are </a:t>
            </a:r>
            <a:r>
              <a:rPr lang="es-ES" dirty="0" err="1"/>
              <a:t>critical</a:t>
            </a:r>
            <a:r>
              <a:rPr lang="es-ES" dirty="0"/>
              <a:t> in </a:t>
            </a:r>
            <a:r>
              <a:rPr lang="es-ES" dirty="0" err="1"/>
              <a:t>terms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safety and </a:t>
            </a:r>
            <a:r>
              <a:rPr lang="es-ES" dirty="0" err="1"/>
              <a:t>should</a:t>
            </a:r>
            <a:r>
              <a:rPr lang="es-ES" dirty="0"/>
              <a:t> be </a:t>
            </a:r>
            <a:r>
              <a:rPr lang="es-ES" dirty="0" err="1"/>
              <a:t>considered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further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.</a:t>
            </a:r>
          </a:p>
          <a:p>
            <a:r>
              <a:rPr lang="es-ES" dirty="0" err="1"/>
              <a:t>Two</a:t>
            </a:r>
            <a:r>
              <a:rPr lang="es-ES" dirty="0"/>
              <a:t>,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mitigation</a:t>
            </a:r>
            <a:r>
              <a:rPr lang="es-ES" dirty="0"/>
              <a:t> </a:t>
            </a:r>
            <a:r>
              <a:rPr lang="es-ES" dirty="0" err="1"/>
              <a:t>measures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 as safety </a:t>
            </a:r>
            <a:r>
              <a:rPr lang="es-ES" dirty="0" err="1"/>
              <a:t>requirements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future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introduced</a:t>
            </a:r>
            <a:r>
              <a:rPr lang="es-ES" dirty="0"/>
              <a:t>, and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modifiy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due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those</a:t>
            </a:r>
            <a:r>
              <a:rPr lang="es-ES" dirty="0"/>
              <a:t> safety </a:t>
            </a:r>
            <a:r>
              <a:rPr lang="es-ES" dirty="0" err="1"/>
              <a:t>requirements</a:t>
            </a:r>
            <a:r>
              <a:rPr lang="es-ES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39286-1182-484A-BB9F-6D716B2D94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04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Did AI SA inputs to team SA support ATCOs?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First conflict: </a:t>
            </a:r>
            <a:r>
              <a:rPr lang="en-GB" sz="1200" dirty="0">
                <a:sym typeface="Wingdings" panose="05000000000000000000" pitchFamily="2" charset="2"/>
              </a:rPr>
              <a:t>With AI SA input ATCOs detected conflicts earlier, if A/C were near sector but did not necessarily solve conflicts earlier.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On average ATCOs with AI SA input solved conflicts more efficiently (less steps to conflict solution) compared to ATCOS without AI SA input.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739AA-62D7-4822-BEB7-51356159682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65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How do ATCOs evaluate AI SA inputs’ usefulness and trustworthiness?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739AA-62D7-4822-BEB7-51356159682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031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Machine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Feedback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SA </a:t>
            </a:r>
          </a:p>
          <a:p>
            <a:pPr algn="l"/>
            <a:endParaRPr lang="de-CH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de-CH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Liebe Ruth</a:t>
            </a:r>
          </a:p>
          <a:p>
            <a:pPr algn="l"/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/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inherit"/>
              </a:rPr>
              <a:t>Du woll</a:t>
            </a:r>
            <a:r>
              <a:rPr lang="de-CH" sz="1800" b="0" i="0" u="none" strike="noStrike" dirty="0">
                <a:solidFill>
                  <a:srgbClr val="070706"/>
                </a:solidFill>
                <a:effectLst/>
                <a:latin typeface="inherit"/>
              </a:rPr>
              <a:t>test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inherit"/>
              </a:rPr>
              <a:t> einmal einen Mittelwert Vergleich zum SASHA Q haben (Crossing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Exp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inherit"/>
              </a:rPr>
              <a:t> 1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vs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Exp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inherit"/>
              </a:rPr>
              <a:t> 2). Ich habe den nun fertig. Gerne können wir am Montag darüber sprechen.</a:t>
            </a:r>
            <a:endParaRPr lang="de-CH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Hier wären  nur schon mal die Ergebnisse:</a:t>
            </a:r>
          </a:p>
          <a:p>
            <a:pPr marL="457200" algn="l"/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inherit"/>
              </a:rPr>
              <a:t>Welch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Two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inherit"/>
              </a:rPr>
              <a:t> Sample t-</a:t>
            </a:r>
            <a:r>
              <a:rPr lang="de-CH" sz="1800" b="0" i="0" u="none" strike="noStrike" dirty="0">
                <a:solidFill>
                  <a:srgbClr val="070706"/>
                </a:solidFill>
                <a:effectLst/>
                <a:latin typeface="inherit"/>
              </a:rPr>
              <a:t>test</a:t>
            </a:r>
            <a:b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data$Crossing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data$Experiment</a:t>
            </a:r>
            <a:b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CH" sz="1800" b="0" i="0" u="none" strike="noStrike" dirty="0">
                <a:solidFill>
                  <a:srgbClr val="C45911"/>
                </a:solidFill>
                <a:effectLst/>
                <a:latin typeface="Calibri" panose="020F0502020204030204" pitchFamily="34" charset="0"/>
              </a:rPr>
              <a:t>t = 2.0461, </a:t>
            </a:r>
            <a:r>
              <a:rPr lang="de-CH" sz="1800" b="0" i="0" u="none" strike="noStrike" dirty="0" err="1">
                <a:solidFill>
                  <a:srgbClr val="C45911"/>
                </a:solidFill>
                <a:effectLst/>
                <a:latin typeface="Calibri" panose="020F0502020204030204" pitchFamily="34" charset="0"/>
              </a:rPr>
              <a:t>df</a:t>
            </a:r>
            <a:r>
              <a:rPr lang="de-CH" sz="1800" b="0" i="0" u="none" strike="noStrike" dirty="0">
                <a:solidFill>
                  <a:srgbClr val="C45911"/>
                </a:solidFill>
                <a:effectLst/>
                <a:latin typeface="Calibri" panose="020F0502020204030204" pitchFamily="34" charset="0"/>
              </a:rPr>
              <a:t> = 27.311, p-</a:t>
            </a:r>
            <a:r>
              <a:rPr lang="de-CH" sz="1800" b="0" i="0" u="none" strike="noStrike" dirty="0" err="1">
                <a:solidFill>
                  <a:srgbClr val="C45911"/>
                </a:solidFill>
                <a:effectLst/>
                <a:latin typeface="Calibri" panose="020F0502020204030204" pitchFamily="34" charset="0"/>
              </a:rPr>
              <a:t>value</a:t>
            </a:r>
            <a:r>
              <a:rPr lang="de-CH" sz="1800" b="0" i="0" u="none" strike="noStrike" dirty="0">
                <a:solidFill>
                  <a:srgbClr val="C45911"/>
                </a:solidFill>
                <a:effectLst/>
                <a:latin typeface="Calibri" panose="020F0502020204030204" pitchFamily="34" charset="0"/>
              </a:rPr>
              <a:t> = 0.05049</a:t>
            </a:r>
            <a:b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alternative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hypothesis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true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difference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between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group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E1 and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group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E2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not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equal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0</a:t>
            </a:r>
            <a:b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95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percent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confidence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interval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-0.01204355 10.58704355</a:t>
            </a:r>
            <a:b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sample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estimates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group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E1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group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E2: 25.3500    20.0625</a:t>
            </a:r>
          </a:p>
          <a:p>
            <a:pPr algn="l"/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Ich wollte dir die Ergebnisse nur zukommen lassen, falls du es für einen Bericht brauchst.</a:t>
            </a:r>
          </a:p>
          <a:p>
            <a:pPr algn="l"/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Viele Grüsse</a:t>
            </a:r>
            <a:b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Celina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A9573-4D05-FE4C-BC54-30B66E5E649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970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739AA-62D7-4822-BEB7-51356159682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61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8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2632A-1DC2-2347-8D18-3E65D462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9475F3-C7DD-414A-9588-00BA28571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E5F81E-3605-8546-A4FB-C3D7AE651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2628AC-DC70-9C4D-81B5-33D17B8E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9178-20D5-B142-A2B2-372A97FD57B1}" type="datetime1">
              <a:rPr lang="fr-BE" smtClean="0"/>
              <a:t>02-11-22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34510E-7C19-A942-989C-E5094233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640E9F-6F94-F94D-B127-285AC9059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36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0A50C-2928-2647-BF65-2DB0B579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924B748-F39B-A842-8F1C-4CF04753A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2B85B3-1151-1A4A-9F2D-B97BAC762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354530-31EB-8E40-8DDA-7ECAF82CD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A8B-393A-464C-8956-EEBCBD1A965D}" type="datetime1">
              <a:rPr lang="fr-BE" smtClean="0"/>
              <a:t>02-11-22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5A6EB3-3CB3-9F46-A289-8CC21650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A49F2C-06E8-5642-AD05-C0B4D7CB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92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6CA11-5A2C-CB4A-A728-E0FE87C7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56D5C6-3181-F14C-B4FC-AED965AB7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1D0367-83AA-324E-8C42-959F20B0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403-BA91-334B-8CEF-E9B10E3A2DAE}" type="datetime1">
              <a:rPr lang="fr-BE" smtClean="0"/>
              <a:t>02-11-22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AAA39-927C-414B-A5E0-E2E67B1C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532FF8-6274-CC42-806C-330C2324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50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E612438-D6B1-414A-AE13-347295211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6EDA89-7E8F-B64F-82F6-EA07DB328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C3B-580D-A042-9111-906A19F6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B651-9FFA-C843-B5F5-02C994F79F7E}" type="datetime1">
              <a:rPr lang="fr-BE" smtClean="0"/>
              <a:t>02-11-22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4F675-3B59-8D40-B1B0-91E266C7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B2D5D6-369C-CC4A-9EAB-3BDE5778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86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1433030"/>
            <a:ext cx="103632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Title of the presentation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63084" y="3063149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Thank you very much </a:t>
            </a:r>
            <a:br>
              <a:rPr lang="fr-CH"/>
            </a:br>
            <a:r>
              <a:rPr lang="fr-CH"/>
              <a:t>for your attention!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963084" y="3063148"/>
            <a:ext cx="103632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945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934" y="1340768"/>
            <a:ext cx="11904133" cy="4824536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A16D76-9A80-4F90-A329-C41F2E65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644DB86-03E1-4C29-8E8D-147763E31827}" type="datetime1">
              <a:rPr lang="de-DE" smtClean="0"/>
              <a:pPr>
                <a:defRPr/>
              </a:pPr>
              <a:t>02.11.2022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9927A-1C09-48D8-9367-071587F6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defRPr/>
            </a:pPr>
            <a:endParaRPr lang="de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DF3ED9-0465-4139-82EB-E965522C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B3A2DC30-13AC-497E-B263-78A490BD4450}" type="slidenum">
              <a:rPr lang="de-CH" smtClean="0"/>
              <a:pPr>
                <a:defRPr/>
              </a:pPr>
              <a:t>‹#›</a:t>
            </a:fld>
            <a:endParaRPr lang="de-CH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871702-6B00-490C-B517-57ADF72F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735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(2 Spal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1453F-6806-4C51-BA69-51D2C9F2CC1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865697" y="1831933"/>
            <a:ext cx="5051501" cy="425948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Inhaltsplatzhalter 4"/>
          <p:cNvSpPr>
            <a:spLocks noGrp="1"/>
          </p:cNvSpPr>
          <p:nvPr>
            <p:ph sz="quarter" idx="12"/>
          </p:nvPr>
        </p:nvSpPr>
        <p:spPr>
          <a:xfrm>
            <a:off x="6272856" y="1831933"/>
            <a:ext cx="5051501" cy="42594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5138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08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652" y="3886200"/>
            <a:ext cx="8415867" cy="1752600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40652" y="2713038"/>
            <a:ext cx="8415867" cy="1143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867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95855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BD24F-5102-A442-AF7A-31AA7A272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3500" b="1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368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1433030"/>
            <a:ext cx="103632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Title of the presentation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63084" y="3063149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Thank you very much </a:t>
            </a:r>
            <a:br>
              <a:rPr lang="fr-CH"/>
            </a:br>
            <a:r>
              <a:rPr lang="fr-CH"/>
              <a:t>for your attention!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963084" y="3063148"/>
            <a:ext cx="103632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963489" y="4715735"/>
            <a:ext cx="378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This project has received funding from the SESAR Joint Undertaking under the European Union’s Horizon 2020 research and innovation </a:t>
            </a:r>
            <a:r>
              <a:rPr lang="en-US" sz="700" dirty="0" err="1">
                <a:solidFill>
                  <a:schemeClr val="bg1"/>
                </a:solidFill>
              </a:rPr>
              <a:t>programme</a:t>
            </a:r>
            <a:r>
              <a:rPr lang="en-US" sz="700" dirty="0">
                <a:solidFill>
                  <a:schemeClr val="bg1"/>
                </a:solidFill>
              </a:rPr>
              <a:t> under grant agreement No 885919</a:t>
            </a:r>
          </a:p>
        </p:txBody>
      </p:sp>
      <p:pic>
        <p:nvPicPr>
          <p:cNvPr id="1027" name="Picture 3" descr="EU logo low r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00" y="4715735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031068" y="6342577"/>
            <a:ext cx="916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The opinions expressed herein reflect the author’s view only. </a:t>
            </a:r>
          </a:p>
          <a:p>
            <a:r>
              <a:rPr lang="en-GB" sz="900" dirty="0"/>
              <a:t>Under no circumstances shall the SESAR Joint Undertaking be responsible for any use that may be made of the information contained herein.</a:t>
            </a:r>
          </a:p>
        </p:txBody>
      </p:sp>
    </p:spTree>
    <p:extLst>
      <p:ext uri="{BB962C8B-B14F-4D97-AF65-F5344CB8AC3E}">
        <p14:creationId xmlns:p14="http://schemas.microsoft.com/office/powerpoint/2010/main" val="1276069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08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42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919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33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278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87338"/>
            <a:ext cx="8839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9817289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063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0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701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9C070D-5386-4F25-B81F-07F32B1B4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E062CAF-36A3-4198-AE35-B309B82CC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80E77D-DA0B-4920-A090-2EE2854A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20CB-6B39-4937-9EE9-CFE3C95573E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41E2A5-F684-47A8-BF95-ED2A2F81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2D7EB7D-CF51-4806-AAF1-EF647500B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63646-BC44-4A06-8CEE-F70CF5CCA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9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E5C8D-4CBA-0148-A4B1-EFDB92B27C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67F35E-C4E6-C44C-A18A-1C5E14954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826D30-6BDB-364F-AC03-4B7D6E47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E6F1-C43E-E44C-A7F9-CC8A09FD8B64}" type="datetime1">
              <a:rPr lang="fr-BE" smtClean="0"/>
              <a:t>02-11-22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00BDAC-0B52-4D46-9B6F-1D3248C5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8099D7-958D-9042-B4FD-2777E732F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92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F47BF-DE0D-F947-B592-7E35ADDB4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2F1595-A6B0-1741-8899-B1C63A82C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BB0182-6E7F-4B45-80F8-3CB4117E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B6B22-EEA8-5242-88E8-74DED4447908}" type="datetime1">
              <a:rPr lang="fr-BE" smtClean="0"/>
              <a:t>02-11-22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3D463E-45E1-6F4E-BB84-B2DEAC36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9F3715-1E6E-8E41-BC5A-5EF9E4A8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52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3BF42-72BD-744A-BA56-4E9CCE1B7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00542D-3B60-6542-BD00-3EC4A0DE1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520ECE-1FED-0448-930B-A9137090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CF63-6C8D-614B-9582-0EAA98E01C2E}" type="datetime1">
              <a:rPr lang="fr-BE" smtClean="0"/>
              <a:t>02-11-22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8EBEA7-6D03-BC44-8000-198582C7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E03F03-4B15-8A41-8BFD-CBD033B6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5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863F2-C25B-B74E-ABDF-5F4EA101D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E091AC-F3CC-C449-A82B-42AEE6993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269545-C1BE-054A-9242-EA08908B8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26E8BC-FAA2-D247-9CA6-12D5417D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3317F-2667-5C4B-B55A-E28641F8C872}" type="datetime1">
              <a:rPr lang="fr-BE" smtClean="0"/>
              <a:t>02-11-22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BDFB2F-CDA4-E842-8C6F-7C7169E22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61BE15-9516-C94A-B6F2-3B6AB70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64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A14F6-9DBA-5E4D-AE48-2BD45564C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25218-E4FD-3B44-882A-E1D97CD9F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044C76-7A39-0140-8D89-A65F0A822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780354-68CF-A341-AFAE-35C727E89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F285439-2F64-B94E-A5E0-D507E32D4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1A67385-683E-614E-89C7-E5B2533F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F367-CDA3-2242-8084-857653B75B2D}" type="datetime1">
              <a:rPr lang="fr-BE" smtClean="0"/>
              <a:t>02-11-22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05BC9E-398E-914A-9CB6-8B5E84A9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E463F02-5454-1348-BD9D-24435F9D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95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2FB5A-6C02-454B-A26D-A5EBBC6F2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19A624-53AA-6E4C-B053-2F378D1E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B6AF5-1561-4140-BE25-475236A340DA}" type="datetime1">
              <a:rPr lang="fr-BE" smtClean="0"/>
              <a:t>02-11-22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2464BA-65C0-A54B-BB89-C59FCBB2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D351B9-9002-884F-8CC6-5B6DAB17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5EE5EC-AC9F-8440-8D85-D3C96900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1D56-BEA0-B449-8196-A0886BC2EBE4}" type="datetime1">
              <a:rPr lang="fr-BE" smtClean="0"/>
              <a:t>02-11-22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F21836-5ADD-F842-BF3C-B9F3E77D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SESAR 3 JU PRESENTATION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C79ABC-89C1-D642-AEFD-2ED281B9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C5031FE-FE1B-1342-B6C0-074B3BA97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68" y="1"/>
            <a:ext cx="121694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0924E752-A9D8-DC46-B5C4-59D1A6C28C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1096" y="0"/>
            <a:ext cx="12463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8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DC76206-6E17-B74D-B92D-4FB5AFFDDFF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" y="5544000"/>
            <a:ext cx="12191999" cy="1152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97B6A4C-3D59-894B-8F8B-23465C06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541032"/>
            <a:ext cx="7033368" cy="4092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BA081E-7345-5D42-85A3-7758C370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1303" y="1872000"/>
            <a:ext cx="8037961" cy="403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39F459-3FF9-F149-898A-CAE4F153C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97483" y="6419088"/>
            <a:ext cx="2743200" cy="23653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AC84FE3-A027-5B45-8D8C-39990A8332FD}" type="datetime1">
              <a:rPr lang="fr-BE" smtClean="0"/>
              <a:pPr/>
              <a:t>02-11-22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C4AD98-0AFC-DE48-AEC5-68DF1DC76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4736" y="6419665"/>
            <a:ext cx="1742039" cy="2359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SESAR 3 JU PRESENTATION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0B0DF4-E951-F041-BE2E-779BA8A61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4064" y="6389752"/>
            <a:ext cx="2743200" cy="2359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B0C76E6-0B66-8944-91D4-A1BC6652E29F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0ED0457-E830-1148-9D7C-205ACCD5699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89264" y="237927"/>
            <a:ext cx="1548000" cy="712394"/>
          </a:xfrm>
          <a:prstGeom prst="rect">
            <a:avLst/>
          </a:prstGeom>
        </p:spPr>
      </p:pic>
      <p:pic>
        <p:nvPicPr>
          <p:cNvPr id="7" name="Slika 6" descr="Slika na kojoj se prikazuje crtež, igra&#10;&#10;Opis je automatski generiran">
            <a:extLst>
              <a:ext uri="{FF2B5EF4-FFF2-40B4-BE49-F238E27FC236}">
                <a16:creationId xmlns:a16="http://schemas.microsoft.com/office/drawing/2014/main" id="{47E4760D-3D8D-0250-887B-5B75E06CAD2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662970" y="434187"/>
            <a:ext cx="1248644" cy="4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8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83" r:id="rId13"/>
    <p:sldLayoutId id="214748368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0D6ED24-5F35-AC41-9CD3-C1E55EF28B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pic>
        <p:nvPicPr>
          <p:cNvPr id="2" name="Slika 1" descr="Slika na kojoj se prikazuje crtež, igra&#10;&#10;Opis je automatski generiran">
            <a:extLst>
              <a:ext uri="{FF2B5EF4-FFF2-40B4-BE49-F238E27FC236}">
                <a16:creationId xmlns:a16="http://schemas.microsoft.com/office/drawing/2014/main" id="{D244D55D-2351-D882-CB22-E82AD66816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19647" y="491972"/>
            <a:ext cx="1248644" cy="4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5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87338"/>
            <a:ext cx="8447624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1261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logosesarju-pos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57" y="300038"/>
            <a:ext cx="1537515" cy="61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36628"/>
            <a:ext cx="12192000" cy="32137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556407"/>
            <a:ext cx="51952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AISA Concept of Operations </a:t>
            </a:r>
            <a:r>
              <a:rPr lang="hr-HR" dirty="0" err="1"/>
              <a:t>Review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3008" y="6556407"/>
            <a:ext cx="28448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07FE137-0C1A-4C05-8B34-1D89C94DB81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Slika 9" descr="Slika na kojoj se prikazuje crtež, igra&#10;&#10;Opis je automatski generiran">
            <a:extLst>
              <a:ext uri="{FF2B5EF4-FFF2-40B4-BE49-F238E27FC236}">
                <a16:creationId xmlns:a16="http://schemas.microsoft.com/office/drawing/2014/main" id="{9F1C0668-70F6-4EB2-A62C-C6066E52E6F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86913" y="373638"/>
            <a:ext cx="1248644" cy="4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8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725DF6-3E2D-D94B-8D4C-92EE982BF60E}"/>
              </a:ext>
            </a:extLst>
          </p:cNvPr>
          <p:cNvSpPr txBox="1"/>
          <p:nvPr/>
        </p:nvSpPr>
        <p:spPr>
          <a:xfrm>
            <a:off x="781050" y="2448838"/>
            <a:ext cx="11399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AI Situational Awareness Foundation for Advancing Automation — AISA </a:t>
            </a:r>
            <a:endParaRPr lang="fr-BE" sz="4400" dirty="0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6CAE4B-7295-0043-961F-A9FB0E91915C}"/>
              </a:ext>
            </a:extLst>
          </p:cNvPr>
          <p:cNvSpPr txBox="1"/>
          <p:nvPr/>
        </p:nvSpPr>
        <p:spPr>
          <a:xfrm>
            <a:off x="11268" y="4029356"/>
            <a:ext cx="12169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FFFFFF"/>
                </a:solidFill>
              </a:rPr>
              <a:t>Tomislav Radišić, PC, University </a:t>
            </a:r>
            <a:r>
              <a:rPr lang="hr-HR" sz="2000" b="1" dirty="0" err="1">
                <a:solidFill>
                  <a:srgbClr val="FFFFFF"/>
                </a:solidFill>
              </a:rPr>
              <a:t>of</a:t>
            </a:r>
            <a:r>
              <a:rPr lang="hr-HR" sz="2000" b="1" dirty="0">
                <a:solidFill>
                  <a:srgbClr val="FFFFFF"/>
                </a:solidFill>
              </a:rPr>
              <a:t> Zagreb</a:t>
            </a:r>
          </a:p>
          <a:p>
            <a:pPr algn="ctr"/>
            <a:r>
              <a:rPr lang="hr-HR" sz="2000" b="1" dirty="0">
                <a:solidFill>
                  <a:srgbClr val="FFFFFF"/>
                </a:solidFill>
              </a:rPr>
              <a:t>Ruth </a:t>
            </a:r>
            <a:r>
              <a:rPr lang="hr-HR" sz="2000" b="1" dirty="0" err="1">
                <a:solidFill>
                  <a:srgbClr val="FFFFFF"/>
                </a:solidFill>
              </a:rPr>
              <a:t>Häusler</a:t>
            </a:r>
            <a:r>
              <a:rPr lang="hr-HR" sz="2000" b="1" dirty="0">
                <a:solidFill>
                  <a:srgbClr val="FFFFFF"/>
                </a:solidFill>
              </a:rPr>
              <a:t> Hermann, Zurich University </a:t>
            </a:r>
            <a:r>
              <a:rPr lang="hr-HR" sz="2000" b="1" dirty="0" err="1">
                <a:solidFill>
                  <a:srgbClr val="FFFFFF"/>
                </a:solidFill>
              </a:rPr>
              <a:t>of</a:t>
            </a:r>
            <a:r>
              <a:rPr lang="hr-HR" sz="2000" b="1" dirty="0">
                <a:solidFill>
                  <a:srgbClr val="FFFFFF"/>
                </a:solidFill>
              </a:rPr>
              <a:t> Applied </a:t>
            </a:r>
            <a:r>
              <a:rPr lang="hr-HR" sz="2000" b="1" dirty="0" err="1">
                <a:solidFill>
                  <a:srgbClr val="FFFFFF"/>
                </a:solidFill>
              </a:rPr>
              <a:t>Sciencese</a:t>
            </a:r>
            <a:endParaRPr lang="fr-BE" sz="2000" dirty="0">
              <a:solidFill>
                <a:srgbClr val="FFFFFF"/>
              </a:solidFill>
            </a:endParaRPr>
          </a:p>
          <a:p>
            <a:pPr algn="ctr"/>
            <a:r>
              <a:rPr lang="hr-HR" sz="2000" b="1" dirty="0">
                <a:solidFill>
                  <a:srgbClr val="FFFFFF"/>
                </a:solidFill>
              </a:rPr>
              <a:t>EASN, Barcelona ES, </a:t>
            </a:r>
            <a:r>
              <a:rPr lang="hr-HR" sz="2000" b="1" dirty="0" err="1">
                <a:solidFill>
                  <a:srgbClr val="FFFFFF"/>
                </a:solidFill>
              </a:rPr>
              <a:t>Oct</a:t>
            </a:r>
            <a:r>
              <a:rPr lang="hr-HR" sz="2000" b="1" dirty="0">
                <a:solidFill>
                  <a:srgbClr val="FFFFFF"/>
                </a:solidFill>
              </a:rPr>
              <a:t> 20 2022</a:t>
            </a:r>
            <a:endParaRPr lang="fr-BE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02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248C00-FFBF-47EC-9982-C7F81BC4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 Assessment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8D792CA-7E89-4485-AA74-9EDD7C0A1C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EF32EF72-28F8-4F05-97E0-3BAD0AE67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474552"/>
              </p:ext>
            </p:extLst>
          </p:nvPr>
        </p:nvGraphicFramePr>
        <p:xfrm>
          <a:off x="-204393" y="1290918"/>
          <a:ext cx="11230982" cy="5128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868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645459" y="1445538"/>
            <a:ext cx="975718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Results already achieved: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 of the AISA’s knowledge system by improving the definition of AISA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Validation of approach to perform AI risk assessments.</a:t>
            </a:r>
            <a:endParaRPr lang="es-ES" sz="2800" dirty="0"/>
          </a:p>
          <a:p>
            <a:pPr lvl="1"/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Library of more than 70 risks and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More than 140 mitigation measures for identified risks which could be transformed in further safety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E6248C00-FFBF-47EC-9982-C7F81BC4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/>
              <a:t>Risk</a:t>
            </a:r>
            <a:r>
              <a:rPr lang="hr-HR" dirty="0"/>
              <a:t> </a:t>
            </a:r>
            <a:r>
              <a:rPr lang="hr-HR" dirty="0" err="1"/>
              <a:t>assessment</a:t>
            </a:r>
            <a:r>
              <a:rPr lang="hr-HR" dirty="0"/>
              <a:t> </a:t>
            </a:r>
            <a:r>
              <a:rPr lang="hr-HR" dirty="0" err="1"/>
              <a:t>conclusions</a:t>
            </a:r>
            <a:endParaRPr lang="en-US" dirty="0"/>
          </a:p>
        </p:txBody>
      </p:sp>
      <p:pic>
        <p:nvPicPr>
          <p:cNvPr id="1030" name="Picture 6" descr="orban media — Orban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95" y="5318091"/>
            <a:ext cx="891686" cy="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ibrary Symbol: vectores, imágenes y arte vectorial de stock | Shutterstock">
            <a:extLst>
              <a:ext uri="{FF2B5EF4-FFF2-40B4-BE49-F238E27FC236}">
                <a16:creationId xmlns:a16="http://schemas.microsoft.com/office/drawing/2014/main" id="{6558C615-6696-4288-A702-24AFD249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231" y1="61786" x2="34231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40" y="4053049"/>
            <a:ext cx="1262312" cy="13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nowledge Icon Vector Sign and Symbol Isolated on White Background Stock  Vector - Illustration of think, lamp: 133801652">
            <a:extLst>
              <a:ext uri="{FF2B5EF4-FFF2-40B4-BE49-F238E27FC236}">
                <a16:creationId xmlns:a16="http://schemas.microsoft.com/office/drawing/2014/main" id="{8B62F0C7-DF46-4B83-8891-24F6E7BF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188" y1="22439" x2="54188" y2="22439"/>
                        <a14:foregroundMark x1="67313" y1="26702" x2="67313" y2="26702"/>
                        <a14:foregroundMark x1="35313" y1="29426" x2="35313" y2="29426"/>
                        <a14:foregroundMark x1="52125" y1="46536" x2="52125" y2="4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97" y="2021356"/>
            <a:ext cx="1025757" cy="108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4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0426AF-FAF1-285D-E868-79F343F5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AISA </a:t>
            </a:r>
            <a:r>
              <a:rPr lang="hr-HR" dirty="0" err="1"/>
              <a:t>Concept</a:t>
            </a:r>
            <a:r>
              <a:rPr lang="hr-HR" dirty="0"/>
              <a:t> </a:t>
            </a:r>
            <a:r>
              <a:rPr lang="hr-HR" dirty="0" err="1"/>
              <a:t>Assessment</a:t>
            </a:r>
            <a:endParaRPr lang="en-US" dirty="0"/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759F3D7E-7337-6429-783F-BD7BE8758C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51050" y="1871663"/>
          <a:ext cx="8037513" cy="403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7716A1-E779-689B-F8B2-DBD26925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505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746D-0DFC-451A-AF5C-23596E79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EXPERIMENTS AT SKYGUIDE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ACD9-9CE4-41A4-B9E7-E0A1CF0B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13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58DF6F-AAAF-4205-B3ED-406B3A35AFAA}"/>
              </a:ext>
            </a:extLst>
          </p:cNvPr>
          <p:cNvSpPr txBox="1"/>
          <p:nvPr/>
        </p:nvSpPr>
        <p:spPr>
          <a:xfrm>
            <a:off x="2446166" y="1610304"/>
            <a:ext cx="599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 1 (Nov 2021):	</a:t>
            </a:r>
            <a:r>
              <a:rPr lang="hr-HR" dirty="0"/>
              <a:t>	</a:t>
            </a:r>
            <a:r>
              <a:rPr lang="en-GB" b="1" i="1" dirty="0"/>
              <a:t>“without AI SA Input”</a:t>
            </a:r>
          </a:p>
          <a:p>
            <a:r>
              <a:rPr lang="en-GB" dirty="0">
                <a:solidFill>
                  <a:srgbClr val="797979"/>
                </a:solidFill>
                <a:sym typeface="Wingdings" panose="05000000000000000000" pitchFamily="2" charset="2"/>
              </a:rPr>
              <a:t>N= 20 ATCOs</a:t>
            </a:r>
            <a:r>
              <a:rPr lang="en-GB" dirty="0">
                <a:sym typeface="Wingdings" panose="05000000000000000000" pitchFamily="2" charset="2"/>
              </a:rPr>
              <a:t>		 </a:t>
            </a:r>
            <a:r>
              <a:rPr lang="hr-HR" dirty="0">
                <a:sym typeface="Wingdings" panose="05000000000000000000" pitchFamily="2" charset="2"/>
              </a:rPr>
              <a:t>	</a:t>
            </a:r>
            <a:r>
              <a:rPr lang="en-GB" dirty="0">
                <a:sym typeface="Wingdings" panose="05000000000000000000" pitchFamily="2" charset="2"/>
              </a:rPr>
              <a:t>5 Scenarios	2h</a:t>
            </a:r>
          </a:p>
          <a:p>
            <a:r>
              <a:rPr lang="en-GB" dirty="0">
                <a:sym typeface="Wingdings" panose="05000000000000000000" pitchFamily="2" charset="2"/>
              </a:rPr>
              <a:t>			</a:t>
            </a:r>
          </a:p>
          <a:p>
            <a:r>
              <a:rPr lang="en-GB" dirty="0">
                <a:sym typeface="Wingdings" panose="05000000000000000000" pitchFamily="2" charset="2"/>
              </a:rPr>
              <a:t>			 </a:t>
            </a:r>
            <a:r>
              <a:rPr lang="hr-HR" dirty="0">
                <a:sym typeface="Wingdings" panose="05000000000000000000" pitchFamily="2" charset="2"/>
              </a:rPr>
              <a:t>	</a:t>
            </a:r>
            <a:r>
              <a:rPr lang="en-GB" sz="1400" dirty="0">
                <a:sym typeface="Wingdings" panose="05000000000000000000" pitchFamily="2" charset="2"/>
              </a:rPr>
              <a:t>5 interactive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B4330-C21F-4952-9A58-0844C925DD1D}"/>
              </a:ext>
            </a:extLst>
          </p:cNvPr>
          <p:cNvSpPr txBox="1"/>
          <p:nvPr/>
        </p:nvSpPr>
        <p:spPr>
          <a:xfrm>
            <a:off x="2446166" y="4347056"/>
            <a:ext cx="73540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 2 (Jan 2022):	</a:t>
            </a:r>
            <a:r>
              <a:rPr lang="hr-HR" dirty="0"/>
              <a:t>	</a:t>
            </a:r>
            <a:r>
              <a:rPr lang="en-GB" b="1" i="1" dirty="0"/>
              <a:t>“with AI SA Input”</a:t>
            </a:r>
          </a:p>
          <a:p>
            <a:r>
              <a:rPr lang="en-GB" dirty="0">
                <a:solidFill>
                  <a:srgbClr val="797979"/>
                </a:solidFill>
                <a:sym typeface="Wingdings" panose="05000000000000000000" pitchFamily="2" charset="2"/>
              </a:rPr>
              <a:t>N= 16 </a:t>
            </a:r>
            <a:r>
              <a:rPr lang="en-GB" dirty="0">
                <a:solidFill>
                  <a:srgbClr val="797979"/>
                </a:solidFill>
              </a:rPr>
              <a:t>ATCOs </a:t>
            </a:r>
            <a:r>
              <a:rPr lang="en-GB" dirty="0"/>
              <a:t>		 </a:t>
            </a:r>
            <a:r>
              <a:rPr lang="hr-HR" dirty="0"/>
              <a:t>	</a:t>
            </a:r>
            <a:r>
              <a:rPr lang="en-GB" dirty="0"/>
              <a:t>5 Scenarios	2h</a:t>
            </a:r>
          </a:p>
          <a:p>
            <a:endParaRPr lang="en-GB" dirty="0"/>
          </a:p>
          <a:p>
            <a:r>
              <a:rPr lang="en-GB" dirty="0"/>
              <a:t>		</a:t>
            </a:r>
            <a:r>
              <a:rPr lang="hr-HR" dirty="0"/>
              <a:t>		</a:t>
            </a:r>
            <a:r>
              <a:rPr lang="en-GB" sz="1400" dirty="0"/>
              <a:t>1 interactive  	4 watch-only</a:t>
            </a:r>
          </a:p>
          <a:p>
            <a:r>
              <a:rPr lang="en-GB" sz="800" dirty="0">
                <a:solidFill>
                  <a:schemeClr val="bg1"/>
                </a:solidFill>
                <a:sym typeface="Wingdings" panose="05000000000000000000" pitchFamily="2" charset="2"/>
              </a:rPr>
              <a:t>a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 Assessment of ATCO judgment on machine SA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754838-C446-4C0F-9466-CE5BDF049B92}"/>
              </a:ext>
            </a:extLst>
          </p:cNvPr>
          <p:cNvGrpSpPr/>
          <p:nvPr/>
        </p:nvGrpSpPr>
        <p:grpSpPr>
          <a:xfrm>
            <a:off x="1055440" y="1383511"/>
            <a:ext cx="1231951" cy="1231951"/>
            <a:chOff x="3311692" y="1429364"/>
            <a:chExt cx="1231951" cy="123195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7EC4ABF-8BD3-4AC3-B1E1-661CACEB76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11692" y="1429364"/>
              <a:ext cx="1231951" cy="123195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11" name="Graphic 10" descr="Female Profile outline">
              <a:extLst>
                <a:ext uri="{FF2B5EF4-FFF2-40B4-BE49-F238E27FC236}">
                  <a16:creationId xmlns:a16="http://schemas.microsoft.com/office/drawing/2014/main" id="{86E40D7D-29C5-42AA-8668-88116AC8C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70467" y="1571551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493604-22C7-4338-813E-7DCECB11339F}"/>
              </a:ext>
            </a:extLst>
          </p:cNvPr>
          <p:cNvGrpSpPr/>
          <p:nvPr/>
        </p:nvGrpSpPr>
        <p:grpSpPr>
          <a:xfrm>
            <a:off x="1055439" y="4347056"/>
            <a:ext cx="1231951" cy="1231951"/>
            <a:chOff x="7648358" y="1412776"/>
            <a:chExt cx="1231951" cy="12319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282C47-2529-4DFC-B0D9-30FF42FDCB99}"/>
                </a:ext>
              </a:extLst>
            </p:cNvPr>
            <p:cNvSpPr/>
            <p:nvPr/>
          </p:nvSpPr>
          <p:spPr>
            <a:xfrm>
              <a:off x="7648358" y="1412776"/>
              <a:ext cx="1231951" cy="123195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pic>
          <p:nvPicPr>
            <p:cNvPr id="14" name="Graphic 13" descr="Robot outline">
              <a:extLst>
                <a:ext uri="{FF2B5EF4-FFF2-40B4-BE49-F238E27FC236}">
                  <a16:creationId xmlns:a16="http://schemas.microsoft.com/office/drawing/2014/main" id="{CEC00FCB-18A1-4B37-B9AE-359FBE7CE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7133" y="1571551"/>
              <a:ext cx="914400" cy="914400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A38193-A167-4E69-9D99-E7A28EE88281}"/>
              </a:ext>
            </a:extLst>
          </p:cNvPr>
          <p:cNvCxnSpPr>
            <a:cxnSpLocks/>
          </p:cNvCxnSpPr>
          <p:nvPr/>
        </p:nvCxnSpPr>
        <p:spPr>
          <a:xfrm>
            <a:off x="6797672" y="2203327"/>
            <a:ext cx="0" cy="35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784BAC-DD42-400B-84C2-806E613ADBDA}"/>
              </a:ext>
            </a:extLst>
          </p:cNvPr>
          <p:cNvCxnSpPr>
            <a:cxnSpLocks/>
          </p:cNvCxnSpPr>
          <p:nvPr/>
        </p:nvCxnSpPr>
        <p:spPr>
          <a:xfrm flipH="1">
            <a:off x="6476309" y="4922048"/>
            <a:ext cx="792088" cy="334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17B82A-C298-4241-9890-671565683248}"/>
              </a:ext>
            </a:extLst>
          </p:cNvPr>
          <p:cNvCxnSpPr>
            <a:cxnSpLocks/>
          </p:cNvCxnSpPr>
          <p:nvPr/>
        </p:nvCxnSpPr>
        <p:spPr>
          <a:xfrm>
            <a:off x="7508813" y="4913476"/>
            <a:ext cx="792088" cy="334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E1EE7B-3204-4C99-B87D-E69A18C1BB74}"/>
              </a:ext>
            </a:extLst>
          </p:cNvPr>
          <p:cNvSpPr txBox="1"/>
          <p:nvPr/>
        </p:nvSpPr>
        <p:spPr>
          <a:xfrm>
            <a:off x="2855640" y="2833888"/>
            <a:ext cx="2392130" cy="36933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>
                <a:sym typeface="Wingdings" panose="05000000000000000000" pitchFamily="2" charset="2"/>
              </a:rPr>
              <a:t>post</a:t>
            </a:r>
            <a:r>
              <a:rPr lang="de-CH" dirty="0">
                <a:sym typeface="Wingdings" panose="05000000000000000000" pitchFamily="2" charset="2"/>
              </a:rPr>
              <a:t> hoc </a:t>
            </a:r>
            <a:r>
              <a:rPr lang="de-CH" dirty="0" err="1">
                <a:sym typeface="Wingdings" panose="05000000000000000000" pitchFamily="2" charset="2"/>
              </a:rPr>
              <a:t>simulations</a:t>
            </a:r>
            <a:endParaRPr lang="en-GB" dirty="0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15FB320A-CED5-39A7-F304-EB3E341FB444}"/>
              </a:ext>
            </a:extLst>
          </p:cNvPr>
          <p:cNvSpPr/>
          <p:nvPr/>
        </p:nvSpPr>
        <p:spPr>
          <a:xfrm>
            <a:off x="947308" y="1038581"/>
            <a:ext cx="1449530" cy="518087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46E94B-53CD-62A2-1A64-B48D5201F955}"/>
              </a:ext>
            </a:extLst>
          </p:cNvPr>
          <p:cNvSpPr txBox="1"/>
          <p:nvPr/>
        </p:nvSpPr>
        <p:spPr>
          <a:xfrm>
            <a:off x="5975007" y="1095880"/>
            <a:ext cx="2737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/>
              <a:t>Experimental Condition:</a:t>
            </a:r>
          </a:p>
        </p:txBody>
      </p:sp>
    </p:spTree>
    <p:extLst>
      <p:ext uri="{BB962C8B-B14F-4D97-AF65-F5344CB8AC3E}">
        <p14:creationId xmlns:p14="http://schemas.microsoft.com/office/powerpoint/2010/main" val="271439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746D-0DFC-451A-AF5C-23596E79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EXPERIMENTAL SETUP TO COLLECT DATA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ACD9-9CE4-41A4-B9E7-E0A1CF0B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14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804310-1B7F-445C-93B5-CC3C98B7FB82}"/>
              </a:ext>
            </a:extLst>
          </p:cNvPr>
          <p:cNvSpPr/>
          <p:nvPr/>
        </p:nvSpPr>
        <p:spPr>
          <a:xfrm>
            <a:off x="1412355" y="3309361"/>
            <a:ext cx="5915650" cy="1584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0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3D90EC6-F7C7-4175-BCC4-72487707D9FE}"/>
              </a:ext>
            </a:extLst>
          </p:cNvPr>
          <p:cNvSpPr/>
          <p:nvPr/>
        </p:nvSpPr>
        <p:spPr>
          <a:xfrm>
            <a:off x="7649951" y="3230335"/>
            <a:ext cx="3198577" cy="31290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6F4E0D-BBEC-4DF0-BF1F-E788F67825D9}"/>
              </a:ext>
            </a:extLst>
          </p:cNvPr>
          <p:cNvSpPr/>
          <p:nvPr/>
        </p:nvSpPr>
        <p:spPr>
          <a:xfrm>
            <a:off x="1217609" y="3122157"/>
            <a:ext cx="1555916" cy="514905"/>
          </a:xfrm>
          <a:prstGeom prst="roundRect">
            <a:avLst/>
          </a:prstGeom>
          <a:solidFill>
            <a:srgbClr val="FBE5D6"/>
          </a:solidFill>
          <a:ln>
            <a:solidFill>
              <a:srgbClr val="F3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>
                <a:solidFill>
                  <a:schemeClr val="tx1"/>
                </a:solidFill>
              </a:rPr>
              <a:t>Introduction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F2D329-6AD7-4302-9A6F-4B046EC82654}"/>
              </a:ext>
            </a:extLst>
          </p:cNvPr>
          <p:cNvSpPr/>
          <p:nvPr/>
        </p:nvSpPr>
        <p:spPr>
          <a:xfrm>
            <a:off x="4553434" y="3130024"/>
            <a:ext cx="1109709" cy="514905"/>
          </a:xfrm>
          <a:prstGeom prst="roundRect">
            <a:avLst/>
          </a:prstGeom>
          <a:solidFill>
            <a:srgbClr val="FBE5D6"/>
          </a:solidFill>
          <a:ln>
            <a:solidFill>
              <a:srgbClr val="F3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Scenario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AD17DC-E157-4D80-BB50-7C686240562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5676711" y="3465511"/>
            <a:ext cx="256869" cy="518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3282837-902F-465B-97E5-4A3D03FE7544}"/>
              </a:ext>
            </a:extLst>
          </p:cNvPr>
          <p:cNvCxnSpPr>
            <a:cxnSpLocks/>
            <a:stCxn id="21" idx="3"/>
            <a:endCxn id="13" idx="2"/>
          </p:cNvCxnSpPr>
          <p:nvPr/>
        </p:nvCxnSpPr>
        <p:spPr>
          <a:xfrm flipV="1">
            <a:off x="6620756" y="3736196"/>
            <a:ext cx="851670" cy="67431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A533F70-86B1-4CE0-B012-6820F919915A}"/>
              </a:ext>
            </a:extLst>
          </p:cNvPr>
          <p:cNvSpPr txBox="1"/>
          <p:nvPr/>
        </p:nvSpPr>
        <p:spPr>
          <a:xfrm>
            <a:off x="7255860" y="3212976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800" dirty="0"/>
              <a:t>…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34B95B9B-D09E-4F2C-AA20-4D501FB13A8C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620756" y="3471592"/>
            <a:ext cx="2607620" cy="9389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EBF998-7087-4265-8D62-85CFB019CEC1}"/>
              </a:ext>
            </a:extLst>
          </p:cNvPr>
          <p:cNvSpPr/>
          <p:nvPr/>
        </p:nvSpPr>
        <p:spPr>
          <a:xfrm>
            <a:off x="3052872" y="3129555"/>
            <a:ext cx="1109709" cy="514905"/>
          </a:xfrm>
          <a:prstGeom prst="roundRect">
            <a:avLst/>
          </a:prstGeom>
          <a:solidFill>
            <a:srgbClr val="FBE5D6"/>
          </a:solidFill>
          <a:ln>
            <a:solidFill>
              <a:srgbClr val="F3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Training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A0D0AB-62F0-4BC1-8867-C1C011EFE507}"/>
              </a:ext>
            </a:extLst>
          </p:cNvPr>
          <p:cNvSpPr/>
          <p:nvPr/>
        </p:nvSpPr>
        <p:spPr>
          <a:xfrm>
            <a:off x="6077843" y="3131862"/>
            <a:ext cx="1109709" cy="514905"/>
          </a:xfrm>
          <a:prstGeom prst="roundRect">
            <a:avLst/>
          </a:prstGeom>
          <a:solidFill>
            <a:srgbClr val="FBE5D6"/>
          </a:solidFill>
          <a:ln>
            <a:solidFill>
              <a:srgbClr val="F3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Scenario 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3D88F3B-220E-4AC3-8FDE-014EC9C2DDA2}"/>
              </a:ext>
            </a:extLst>
          </p:cNvPr>
          <p:cNvSpPr/>
          <p:nvPr/>
        </p:nvSpPr>
        <p:spPr>
          <a:xfrm>
            <a:off x="7838543" y="3122157"/>
            <a:ext cx="1109709" cy="514905"/>
          </a:xfrm>
          <a:prstGeom prst="roundRect">
            <a:avLst/>
          </a:prstGeom>
          <a:solidFill>
            <a:srgbClr val="FBE5D6"/>
          </a:solidFill>
          <a:ln>
            <a:solidFill>
              <a:srgbClr val="F3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Scenario 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25F4DB-7931-48EB-802B-FCD1596B41C7}"/>
              </a:ext>
            </a:extLst>
          </p:cNvPr>
          <p:cNvSpPr/>
          <p:nvPr/>
        </p:nvSpPr>
        <p:spPr>
          <a:xfrm>
            <a:off x="9419126" y="3133077"/>
            <a:ext cx="1199833" cy="503985"/>
          </a:xfrm>
          <a:prstGeom prst="roundRect">
            <a:avLst/>
          </a:prstGeom>
          <a:solidFill>
            <a:srgbClr val="FBE5D6"/>
          </a:solidFill>
          <a:ln>
            <a:solidFill>
              <a:srgbClr val="F3A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dirty="0">
                <a:solidFill>
                  <a:schemeClr val="tx1"/>
                </a:solidFill>
              </a:rPr>
              <a:t>Debriefing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4D70F9-2AF4-49FB-8D8B-F1CACD744286}"/>
              </a:ext>
            </a:extLst>
          </p:cNvPr>
          <p:cNvSpPr/>
          <p:nvPr/>
        </p:nvSpPr>
        <p:spPr>
          <a:xfrm>
            <a:off x="1217610" y="4091933"/>
            <a:ext cx="2543414" cy="1389263"/>
          </a:xfrm>
          <a:prstGeom prst="roundRect">
            <a:avLst/>
          </a:prstGeom>
          <a:solidFill>
            <a:srgbClr val="DEEBF7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dirty="0" err="1">
                <a:solidFill>
                  <a:schemeClr val="tx1"/>
                </a:solidFill>
              </a:rPr>
              <a:t>Questionnaire</a:t>
            </a:r>
            <a:r>
              <a:rPr lang="de-CH" sz="1600" dirty="0">
                <a:solidFill>
                  <a:schemeClr val="tx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</a:rPr>
              <a:t>Socio-Demographics</a:t>
            </a:r>
            <a:endParaRPr lang="de-CH" sz="16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</a:rPr>
              <a:t>Physical</a:t>
            </a:r>
            <a:r>
              <a:rPr lang="de-CH" sz="1600" dirty="0">
                <a:solidFill>
                  <a:schemeClr val="tx1"/>
                </a:solidFill>
              </a:rPr>
              <a:t> </a:t>
            </a:r>
            <a:r>
              <a:rPr lang="de-CH" sz="1600" dirty="0" err="1">
                <a:solidFill>
                  <a:schemeClr val="tx1"/>
                </a:solidFill>
              </a:rPr>
              <a:t>Condition</a:t>
            </a:r>
            <a:r>
              <a:rPr lang="de-CH" sz="1600" dirty="0">
                <a:solidFill>
                  <a:schemeClr val="tx1"/>
                </a:solidFill>
              </a:rPr>
              <a:t> and Fatigue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</a:rPr>
              <a:t>Personal Questions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154C2D-9437-49D2-AE3D-CAF619096AD2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489317" y="3473926"/>
            <a:ext cx="350963" cy="618007"/>
          </a:xfrm>
          <a:prstGeom prst="straightConnector1">
            <a:avLst/>
          </a:prstGeom>
          <a:ln>
            <a:solidFill>
              <a:srgbClr val="9DC3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8C4121-BFC7-4597-BE00-39C1F249CADA}"/>
              </a:ext>
            </a:extLst>
          </p:cNvPr>
          <p:cNvSpPr/>
          <p:nvPr/>
        </p:nvSpPr>
        <p:spPr>
          <a:xfrm>
            <a:off x="4732665" y="3984315"/>
            <a:ext cx="1888091" cy="852398"/>
          </a:xfrm>
          <a:prstGeom prst="roundRect">
            <a:avLst/>
          </a:prstGeom>
          <a:solidFill>
            <a:srgbClr val="DEEBF7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</a:rPr>
              <a:t>SASHA_Q (</a:t>
            </a:r>
            <a:r>
              <a:rPr lang="de-CH" sz="1600" dirty="0" err="1">
                <a:solidFill>
                  <a:schemeClr val="tx1"/>
                </a:solidFill>
              </a:rPr>
              <a:t>rating</a:t>
            </a:r>
            <a:r>
              <a:rPr lang="de-CH" sz="16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accent6"/>
                </a:solidFill>
              </a:rPr>
              <a:t>AI </a:t>
            </a:r>
            <a:r>
              <a:rPr lang="de-CH" sz="1600" dirty="0" err="1">
                <a:solidFill>
                  <a:schemeClr val="accent6"/>
                </a:solidFill>
              </a:rPr>
              <a:t>input</a:t>
            </a:r>
            <a:r>
              <a:rPr lang="de-CH" sz="1600" dirty="0">
                <a:solidFill>
                  <a:schemeClr val="accent6"/>
                </a:solidFill>
              </a:rPr>
              <a:t> </a:t>
            </a:r>
            <a:r>
              <a:rPr lang="de-CH" sz="1600" dirty="0" err="1">
                <a:solidFill>
                  <a:schemeClr val="accent6"/>
                </a:solidFill>
              </a:rPr>
              <a:t>rating</a:t>
            </a:r>
            <a:r>
              <a:rPr lang="de-CH" sz="1600" dirty="0">
                <a:solidFill>
                  <a:schemeClr val="accent6"/>
                </a:solidFill>
              </a:rPr>
              <a:t> (</a:t>
            </a:r>
            <a:r>
              <a:rPr lang="de-CH" sz="1600" dirty="0" err="1">
                <a:solidFill>
                  <a:schemeClr val="accent6"/>
                </a:solidFill>
              </a:rPr>
              <a:t>exp</a:t>
            </a:r>
            <a:r>
              <a:rPr lang="de-CH" sz="1600" dirty="0">
                <a:solidFill>
                  <a:schemeClr val="accent6"/>
                </a:solidFill>
              </a:rPr>
              <a:t> 2)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2BB761E-5DE6-476B-8143-D829B7FC7CEA}"/>
              </a:ext>
            </a:extLst>
          </p:cNvPr>
          <p:cNvSpPr/>
          <p:nvPr/>
        </p:nvSpPr>
        <p:spPr>
          <a:xfrm>
            <a:off x="3636085" y="5028396"/>
            <a:ext cx="2027058" cy="653532"/>
          </a:xfrm>
          <a:prstGeom prst="roundRect">
            <a:avLst/>
          </a:prstGeom>
          <a:solidFill>
            <a:srgbClr val="DEEBF7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</a:rPr>
              <a:t>SASHA_L (</a:t>
            </a:r>
            <a:r>
              <a:rPr lang="de-CH" sz="1600" dirty="0" err="1">
                <a:solidFill>
                  <a:schemeClr val="tx1"/>
                </a:solidFill>
              </a:rPr>
              <a:t>queries</a:t>
            </a:r>
            <a:r>
              <a:rPr lang="de-CH" sz="16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</a:rPr>
              <a:t>ISA Workload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21BB26-1A8A-44CE-AF6F-E188F03B1097}"/>
              </a:ext>
            </a:extLst>
          </p:cNvPr>
          <p:cNvSpPr/>
          <p:nvPr/>
        </p:nvSpPr>
        <p:spPr>
          <a:xfrm>
            <a:off x="935915" y="1894094"/>
            <a:ext cx="1958354" cy="761706"/>
          </a:xfrm>
          <a:prstGeom prst="rect">
            <a:avLst/>
          </a:prstGeom>
          <a:solidFill>
            <a:srgbClr val="E2F0D9"/>
          </a:solidFill>
          <a:ln>
            <a:solidFill>
              <a:srgbClr val="A5C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ysClr val="windowText" lastClr="000000"/>
                </a:solidFill>
              </a:rPr>
              <a:t>Attachement </a:t>
            </a:r>
            <a:r>
              <a:rPr lang="de-CH" dirty="0" err="1">
                <a:solidFill>
                  <a:sysClr val="windowText" lastClr="000000"/>
                </a:solidFill>
              </a:rPr>
              <a:t>of</a:t>
            </a:r>
            <a:r>
              <a:rPr lang="de-CH" dirty="0">
                <a:solidFill>
                  <a:sysClr val="windowText" lastClr="000000"/>
                </a:solidFill>
              </a:rPr>
              <a:t> </a:t>
            </a:r>
            <a:r>
              <a:rPr lang="de-CH" dirty="0" err="1">
                <a:solidFill>
                  <a:sysClr val="windowText" lastClr="000000"/>
                </a:solidFill>
              </a:rPr>
              <a:t>sensors</a:t>
            </a:r>
            <a:r>
              <a:rPr lang="de-CH" dirty="0">
                <a:solidFill>
                  <a:sysClr val="windowText" lastClr="000000"/>
                </a:solidFill>
              </a:rPr>
              <a:t> &amp; </a:t>
            </a:r>
            <a:r>
              <a:rPr lang="de-CH" dirty="0" err="1">
                <a:solidFill>
                  <a:sysClr val="windowText" lastClr="000000"/>
                </a:solidFill>
              </a:rPr>
              <a:t>starting</a:t>
            </a:r>
            <a:r>
              <a:rPr lang="de-CH" dirty="0">
                <a:solidFill>
                  <a:sysClr val="windowText" lastClr="000000"/>
                </a:solidFill>
              </a:rPr>
              <a:t> </a:t>
            </a:r>
            <a:r>
              <a:rPr lang="de-CH" dirty="0" err="1">
                <a:solidFill>
                  <a:sysClr val="windowText" lastClr="000000"/>
                </a:solidFill>
              </a:rPr>
              <a:t>recordings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45BCD1-F990-412F-BD6C-688CCB0F49EC}"/>
              </a:ext>
            </a:extLst>
          </p:cNvPr>
          <p:cNvSpPr/>
          <p:nvPr/>
        </p:nvSpPr>
        <p:spPr>
          <a:xfrm>
            <a:off x="8601532" y="1988840"/>
            <a:ext cx="1994749" cy="590088"/>
          </a:xfrm>
          <a:prstGeom prst="rect">
            <a:avLst/>
          </a:prstGeom>
          <a:solidFill>
            <a:srgbClr val="E2F0D9"/>
          </a:solidFill>
          <a:ln>
            <a:solidFill>
              <a:srgbClr val="A5C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>
                <a:solidFill>
                  <a:sysClr val="windowText" lastClr="000000"/>
                </a:solidFill>
              </a:rPr>
              <a:t>Removing</a:t>
            </a:r>
            <a:r>
              <a:rPr lang="de-CH" dirty="0">
                <a:solidFill>
                  <a:sysClr val="windowText" lastClr="000000"/>
                </a:solidFill>
              </a:rPr>
              <a:t> </a:t>
            </a:r>
            <a:r>
              <a:rPr lang="de-CH" dirty="0" err="1">
                <a:solidFill>
                  <a:sysClr val="windowText" lastClr="000000"/>
                </a:solidFill>
              </a:rPr>
              <a:t>sensors</a:t>
            </a:r>
            <a:r>
              <a:rPr lang="de-CH" dirty="0">
                <a:solidFill>
                  <a:sysClr val="windowText" lastClr="000000"/>
                </a:solidFill>
              </a:rPr>
              <a:t> &amp; </a:t>
            </a:r>
            <a:r>
              <a:rPr lang="de-CH" dirty="0" err="1">
                <a:solidFill>
                  <a:sysClr val="windowText" lastClr="000000"/>
                </a:solidFill>
              </a:rPr>
              <a:t>stop</a:t>
            </a:r>
            <a:r>
              <a:rPr lang="de-CH" dirty="0">
                <a:solidFill>
                  <a:sysClr val="windowText" lastClr="000000"/>
                </a:solidFill>
              </a:rPr>
              <a:t> </a:t>
            </a:r>
            <a:r>
              <a:rPr lang="de-CH" dirty="0" err="1">
                <a:solidFill>
                  <a:sysClr val="windowText" lastClr="000000"/>
                </a:solidFill>
              </a:rPr>
              <a:t>recordings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19EBB8-16B5-45D5-B631-218A2727371D}"/>
              </a:ext>
            </a:extLst>
          </p:cNvPr>
          <p:cNvSpPr/>
          <p:nvPr/>
        </p:nvSpPr>
        <p:spPr>
          <a:xfrm>
            <a:off x="3548267" y="1950719"/>
            <a:ext cx="1352550" cy="590088"/>
          </a:xfrm>
          <a:prstGeom prst="rect">
            <a:avLst/>
          </a:prstGeom>
          <a:solidFill>
            <a:srgbClr val="E2F0D9"/>
          </a:solidFill>
          <a:ln>
            <a:solidFill>
              <a:srgbClr val="A5C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ysClr val="windowText" lastClr="000000"/>
                </a:solidFill>
              </a:rPr>
              <a:t>ET </a:t>
            </a:r>
            <a:r>
              <a:rPr lang="de-CH" dirty="0" err="1">
                <a:solidFill>
                  <a:sysClr val="windowText" lastClr="000000"/>
                </a:solidFill>
              </a:rPr>
              <a:t>recording</a:t>
            </a:r>
            <a:r>
              <a:rPr lang="de-CH" dirty="0">
                <a:solidFill>
                  <a:sysClr val="windowText" lastClr="000000"/>
                </a:solidFill>
              </a:rPr>
              <a:t> </a:t>
            </a:r>
            <a:r>
              <a:rPr lang="de-CH" dirty="0" err="1">
                <a:solidFill>
                  <a:sysClr val="windowText" lastClr="000000"/>
                </a:solidFill>
              </a:rPr>
              <a:t>start</a:t>
            </a:r>
            <a:endParaRPr lang="de-CH" dirty="0">
              <a:solidFill>
                <a:sysClr val="windowText" lastClr="00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91C3B2-D65A-4E7C-BA87-D500F4678C14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9282380" y="2578928"/>
            <a:ext cx="316527" cy="730433"/>
          </a:xfrm>
          <a:prstGeom prst="straightConnector1">
            <a:avLst/>
          </a:prstGeom>
          <a:ln>
            <a:solidFill>
              <a:srgbClr val="14880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D059B8-A750-4A1E-B24E-6AC5ABDCA99A}"/>
              </a:ext>
            </a:extLst>
          </p:cNvPr>
          <p:cNvCxnSpPr>
            <a:cxnSpLocks/>
            <a:stCxn id="23" idx="2"/>
            <a:endCxn id="9" idx="0"/>
          </p:cNvCxnSpPr>
          <p:nvPr/>
        </p:nvCxnSpPr>
        <p:spPr>
          <a:xfrm>
            <a:off x="1915092" y="2655800"/>
            <a:ext cx="80475" cy="466357"/>
          </a:xfrm>
          <a:prstGeom prst="straightConnector1">
            <a:avLst/>
          </a:prstGeom>
          <a:ln>
            <a:solidFill>
              <a:srgbClr val="14880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4A7A48-8B85-423E-9F42-8B24C08DC591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4649614" y="3671212"/>
            <a:ext cx="69023" cy="1357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08086C4-9D69-4E38-AA2B-AE0BABB4A108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5663143" y="3671212"/>
            <a:ext cx="1116031" cy="168395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7E665981-43A6-467B-B8BD-9DBBBC91D152}"/>
              </a:ext>
            </a:extLst>
          </p:cNvPr>
          <p:cNvCxnSpPr>
            <a:cxnSpLocks/>
            <a:stCxn id="22" idx="3"/>
            <a:endCxn id="17" idx="2"/>
          </p:cNvCxnSpPr>
          <p:nvPr/>
        </p:nvCxnSpPr>
        <p:spPr>
          <a:xfrm flipV="1">
            <a:off x="5663143" y="3637062"/>
            <a:ext cx="2730255" cy="17181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415E41D-B429-47C9-9B9C-8B8272413EDF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224542" y="2540807"/>
            <a:ext cx="163495" cy="757637"/>
          </a:xfrm>
          <a:prstGeom prst="straightConnector1">
            <a:avLst/>
          </a:prstGeom>
          <a:ln>
            <a:solidFill>
              <a:srgbClr val="14880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D98CFB84-F563-4708-AA70-70716E4A2320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900817" y="2245763"/>
            <a:ext cx="1016103" cy="1052681"/>
          </a:xfrm>
          <a:prstGeom prst="bentConnector2">
            <a:avLst/>
          </a:prstGeom>
          <a:ln>
            <a:solidFill>
              <a:srgbClr val="14880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B308D94E-1ECD-4A10-B8C1-C9BF9D8FEDD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900817" y="2245763"/>
            <a:ext cx="2851367" cy="1063598"/>
          </a:xfrm>
          <a:prstGeom prst="bentConnector3">
            <a:avLst>
              <a:gd name="adj1" fmla="val 50000"/>
            </a:avLst>
          </a:prstGeom>
          <a:ln>
            <a:solidFill>
              <a:srgbClr val="14880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746D-0DFC-451A-AF5C-23596E79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SCENERY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ACD9-9CE4-41A4-B9E7-E0A1CF0B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15</a:t>
            </a:fld>
            <a:endParaRPr lang="fr-FR"/>
          </a:p>
        </p:txBody>
      </p:sp>
      <p:pic>
        <p:nvPicPr>
          <p:cNvPr id="7" name="Picture 6" descr="People working on their laptops&#10;&#10;Description automatically generated with medium confidence">
            <a:extLst>
              <a:ext uri="{FF2B5EF4-FFF2-40B4-BE49-F238E27FC236}">
                <a16:creationId xmlns:a16="http://schemas.microsoft.com/office/drawing/2014/main" id="{86D76B1D-C1E7-49FD-A017-79473EB9B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32"/>
          <a:stretch/>
        </p:blipFill>
        <p:spPr>
          <a:xfrm>
            <a:off x="554736" y="1186221"/>
            <a:ext cx="8763488" cy="47901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8CE7903-0ABF-D234-6EFF-ED181654FD93}"/>
              </a:ext>
            </a:extLst>
          </p:cNvPr>
          <p:cNvSpPr txBox="1"/>
          <p:nvPr/>
        </p:nvSpPr>
        <p:spPr>
          <a:xfrm>
            <a:off x="449894" y="6009191"/>
            <a:ext cx="9359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Photo of experimental run in January 2022: One of two stations with participating ATCO, pseudo pilot, assisting scientist and SME ATCO (not visible) </a:t>
            </a:r>
          </a:p>
        </p:txBody>
      </p:sp>
    </p:spTree>
    <p:extLst>
      <p:ext uri="{BB962C8B-B14F-4D97-AF65-F5344CB8AC3E}">
        <p14:creationId xmlns:p14="http://schemas.microsoft.com/office/powerpoint/2010/main" val="583635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8EDE7C-58C1-EBBA-8724-A068A6ED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of Knowledge Graph and Task Analysis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18265CD-FAAC-CBDD-DEDD-2427894FA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915" y="1872000"/>
            <a:ext cx="10122946" cy="4035679"/>
          </a:xfrm>
        </p:spPr>
        <p:txBody>
          <a:bodyPr>
            <a:normAutofit lnSpcReduction="10000"/>
          </a:bodyPr>
          <a:lstStyle/>
          <a:p>
            <a:r>
              <a:rPr lang="hr-HR" sz="3600" dirty="0" err="1"/>
              <a:t>Experiment</a:t>
            </a:r>
            <a:r>
              <a:rPr lang="hr-HR" sz="3600" dirty="0"/>
              <a:t> 1 (</a:t>
            </a:r>
            <a:r>
              <a:rPr lang="hr-HR" sz="3600" dirty="0" err="1"/>
              <a:t>without</a:t>
            </a:r>
            <a:r>
              <a:rPr lang="hr-HR" sz="3600" dirty="0"/>
              <a:t>  AISA input)</a:t>
            </a:r>
          </a:p>
          <a:p>
            <a:r>
              <a:rPr lang="hr-HR" sz="3600" dirty="0"/>
              <a:t>20 </a:t>
            </a:r>
            <a:r>
              <a:rPr lang="hr-HR" sz="3600" dirty="0" err="1"/>
              <a:t>scenarios</a:t>
            </a:r>
            <a:r>
              <a:rPr lang="hr-HR" sz="3600" dirty="0"/>
              <a:t>, 1 </a:t>
            </a:r>
            <a:r>
              <a:rPr lang="hr-HR" sz="3600" dirty="0" err="1"/>
              <a:t>from</a:t>
            </a:r>
            <a:r>
              <a:rPr lang="hr-HR" sz="3600" dirty="0"/>
              <a:t> </a:t>
            </a:r>
            <a:r>
              <a:rPr lang="hr-HR" sz="3600" dirty="0" err="1"/>
              <a:t>each</a:t>
            </a:r>
            <a:r>
              <a:rPr lang="hr-HR" sz="3600" dirty="0"/>
              <a:t> ATCO, </a:t>
            </a:r>
            <a:r>
              <a:rPr lang="hr-HR" sz="3600" dirty="0" err="1"/>
              <a:t>randomly</a:t>
            </a:r>
            <a:r>
              <a:rPr lang="hr-HR" sz="3600" dirty="0"/>
              <a:t> </a:t>
            </a:r>
            <a:r>
              <a:rPr lang="hr-HR" sz="3600" dirty="0" err="1"/>
              <a:t>selected</a:t>
            </a:r>
            <a:endParaRPr lang="hr-HR" sz="3600" dirty="0"/>
          </a:p>
          <a:p>
            <a:r>
              <a:rPr lang="hr-HR" sz="3600" dirty="0" err="1"/>
              <a:t>Objective</a:t>
            </a:r>
            <a:r>
              <a:rPr lang="hr-HR" sz="3600" dirty="0"/>
              <a:t> </a:t>
            </a:r>
            <a:r>
              <a:rPr lang="hr-HR" sz="3600" dirty="0" err="1"/>
              <a:t>situation</a:t>
            </a:r>
            <a:r>
              <a:rPr lang="hr-HR" sz="3600" dirty="0"/>
              <a:t> </a:t>
            </a:r>
            <a:r>
              <a:rPr lang="hr-HR" sz="3600" dirty="0" err="1"/>
              <a:t>awareness</a:t>
            </a:r>
            <a:r>
              <a:rPr lang="hr-HR" sz="3600" dirty="0"/>
              <a:t> </a:t>
            </a:r>
            <a:r>
              <a:rPr lang="hr-HR" sz="3600" dirty="0" err="1"/>
              <a:t>indicators</a:t>
            </a:r>
            <a:endParaRPr lang="hr-HR" sz="3600" dirty="0"/>
          </a:p>
          <a:p>
            <a:pPr lvl="1"/>
            <a:r>
              <a:rPr lang="hr-HR" sz="3200" dirty="0" err="1"/>
              <a:t>Identification</a:t>
            </a:r>
            <a:r>
              <a:rPr lang="hr-HR" sz="3200" dirty="0"/>
              <a:t> </a:t>
            </a:r>
            <a:r>
              <a:rPr lang="hr-HR" sz="3200" dirty="0" err="1"/>
              <a:t>of</a:t>
            </a:r>
            <a:r>
              <a:rPr lang="hr-HR" sz="3200" dirty="0"/>
              <a:t> </a:t>
            </a:r>
            <a:r>
              <a:rPr lang="hr-HR" sz="3200" dirty="0" err="1"/>
              <a:t>non-compliance</a:t>
            </a:r>
            <a:r>
              <a:rPr lang="hr-HR" sz="3200" dirty="0"/>
              <a:t> (</a:t>
            </a:r>
            <a:r>
              <a:rPr lang="hr-HR" sz="3200" dirty="0" err="1"/>
              <a:t>hdg</a:t>
            </a:r>
            <a:r>
              <a:rPr lang="hr-HR" sz="3200" dirty="0"/>
              <a:t>, </a:t>
            </a:r>
            <a:r>
              <a:rPr lang="hr-HR" sz="3200" dirty="0" err="1"/>
              <a:t>speed</a:t>
            </a:r>
            <a:r>
              <a:rPr lang="hr-HR" sz="3200" dirty="0"/>
              <a:t>, </a:t>
            </a:r>
            <a:r>
              <a:rPr lang="hr-HR" sz="3200" dirty="0" err="1"/>
              <a:t>level</a:t>
            </a:r>
            <a:r>
              <a:rPr lang="hr-HR" sz="3200" dirty="0"/>
              <a:t>)</a:t>
            </a:r>
          </a:p>
          <a:p>
            <a:pPr lvl="1"/>
            <a:r>
              <a:rPr lang="hr-HR" sz="3200" dirty="0" err="1"/>
              <a:t>Flights</a:t>
            </a:r>
            <a:r>
              <a:rPr lang="hr-HR" sz="3200" dirty="0"/>
              <a:t> </a:t>
            </a:r>
            <a:r>
              <a:rPr lang="hr-HR" sz="3200" dirty="0" err="1"/>
              <a:t>assumed</a:t>
            </a:r>
            <a:r>
              <a:rPr lang="hr-HR" sz="3200" dirty="0"/>
              <a:t> (</a:t>
            </a:r>
            <a:r>
              <a:rPr lang="hr-HR" sz="3200" dirty="0" err="1"/>
              <a:t>accepted</a:t>
            </a:r>
            <a:r>
              <a:rPr lang="hr-HR" sz="3200" dirty="0"/>
              <a:t>) – </a:t>
            </a:r>
            <a:r>
              <a:rPr lang="hr-HR" sz="3200" dirty="0" err="1"/>
              <a:t>flights</a:t>
            </a:r>
            <a:r>
              <a:rPr lang="hr-HR" sz="3200" dirty="0"/>
              <a:t> </a:t>
            </a:r>
            <a:r>
              <a:rPr lang="hr-HR" sz="3200" dirty="0" err="1"/>
              <a:t>transferred</a:t>
            </a:r>
            <a:endParaRPr lang="hr-HR" sz="3200" dirty="0"/>
          </a:p>
          <a:p>
            <a:pPr lvl="1"/>
            <a:r>
              <a:rPr lang="hr-HR" sz="3200" dirty="0" err="1"/>
              <a:t>QoS</a:t>
            </a:r>
            <a:r>
              <a:rPr lang="hr-HR" sz="3200" dirty="0"/>
              <a:t> </a:t>
            </a:r>
            <a:r>
              <a:rPr lang="hr-HR" sz="3200" dirty="0" err="1"/>
              <a:t>opportunities</a:t>
            </a:r>
            <a:r>
              <a:rPr lang="hr-HR" sz="3200" dirty="0"/>
              <a:t> </a:t>
            </a:r>
            <a:endParaRPr lang="en-US" sz="3200" dirty="0"/>
          </a:p>
          <a:p>
            <a:r>
              <a:rPr lang="en-US" sz="3600" dirty="0"/>
              <a:t>NOT a test of ATCO performance; ATCOs are just a baseline for this particular experiment</a:t>
            </a:r>
            <a:endParaRPr lang="hr-HR" sz="3600" dirty="0"/>
          </a:p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170FDA-E5E0-C66D-173E-42B95B92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81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20A34D-A0E2-59F4-D910-930276DE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of Knowledge Graph and Task Analysis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55BD98-89AA-0AB3-F1C9-9EDB79ADB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1BF3018-1831-855A-199D-FAB5F3EBB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17</a:t>
            </a:fld>
            <a:endParaRPr lang="fr-FR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FF23538-5A78-D837-7301-CEFCF45C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884" y="1461731"/>
            <a:ext cx="7698239" cy="475261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AD9EFA-7E0B-6479-57FD-EC823FD1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84" y="1461731"/>
            <a:ext cx="7702090" cy="46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7B103C-1DA0-4B8B-570D-7501D9B0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of Knowledge Graph and Task Analysis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603C83-27F1-B54E-ED32-7FC763CA6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4064" y="1872000"/>
            <a:ext cx="2869310" cy="4035679"/>
          </a:xfrm>
        </p:spPr>
        <p:txBody>
          <a:bodyPr/>
          <a:lstStyle/>
          <a:p>
            <a:r>
              <a:rPr lang="hr-HR" dirty="0"/>
              <a:t>Out </a:t>
            </a:r>
            <a:r>
              <a:rPr lang="hr-HR" dirty="0" err="1"/>
              <a:t>of</a:t>
            </a:r>
            <a:r>
              <a:rPr lang="hr-HR" dirty="0"/>
              <a:t> 1400+ </a:t>
            </a:r>
            <a:r>
              <a:rPr lang="hr-HR" dirty="0" err="1"/>
              <a:t>events</a:t>
            </a:r>
            <a:r>
              <a:rPr lang="hr-HR" dirty="0"/>
              <a:t> </a:t>
            </a:r>
            <a:r>
              <a:rPr lang="hr-HR" dirty="0" err="1"/>
              <a:t>over</a:t>
            </a:r>
            <a:r>
              <a:rPr lang="hr-HR" dirty="0"/>
              <a:t> 20 </a:t>
            </a:r>
            <a:r>
              <a:rPr lang="hr-HR" dirty="0" err="1"/>
              <a:t>scenarios</a:t>
            </a:r>
            <a:r>
              <a:rPr lang="hr-HR" dirty="0"/>
              <a:t>:</a:t>
            </a:r>
          </a:p>
          <a:p>
            <a:r>
              <a:rPr lang="hr-HR" dirty="0"/>
              <a:t>27 </a:t>
            </a:r>
            <a:r>
              <a:rPr lang="hr-HR" dirty="0" err="1"/>
              <a:t>times</a:t>
            </a:r>
            <a:r>
              <a:rPr lang="hr-HR" dirty="0"/>
              <a:t> human SA </a:t>
            </a:r>
            <a:r>
              <a:rPr lang="hr-HR" dirty="0" err="1"/>
              <a:t>was</a:t>
            </a:r>
            <a:r>
              <a:rPr lang="hr-HR" dirty="0"/>
              <a:t> </a:t>
            </a:r>
            <a:r>
              <a:rPr lang="hr-HR" dirty="0" err="1"/>
              <a:t>degraded</a:t>
            </a:r>
            <a:endParaRPr lang="hr-HR" dirty="0"/>
          </a:p>
          <a:p>
            <a:r>
              <a:rPr lang="hr-HR" dirty="0"/>
              <a:t>0 </a:t>
            </a:r>
            <a:r>
              <a:rPr lang="hr-HR" dirty="0" err="1"/>
              <a:t>times</a:t>
            </a:r>
            <a:r>
              <a:rPr lang="hr-HR" dirty="0"/>
              <a:t> for </a:t>
            </a:r>
            <a:r>
              <a:rPr lang="hr-HR" dirty="0" err="1"/>
              <a:t>machine</a:t>
            </a:r>
            <a:endParaRPr lang="hr-HR" dirty="0"/>
          </a:p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0EA0FC-5951-8DBF-9460-D9719DAD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18</a:t>
            </a:fld>
            <a:endParaRPr lang="fr-FR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23A340B-B211-07BA-C1A5-8D3BB2603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1" y="1695045"/>
            <a:ext cx="7851936" cy="476548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B0D94220-D408-DECB-638E-244764A3825B}"/>
              </a:ext>
            </a:extLst>
          </p:cNvPr>
          <p:cNvSpPr txBox="1"/>
          <p:nvPr/>
        </p:nvSpPr>
        <p:spPr>
          <a:xfrm>
            <a:off x="1045845" y="1426969"/>
            <a:ext cx="7515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59666D"/>
                </a:solidFill>
                <a:effectLst/>
                <a:latin typeface="Calibri-Bold"/>
              </a:rPr>
              <a:t>The overall number of occurrences of degraded human SA</a:t>
            </a:r>
            <a:r>
              <a:rPr lang="hr-HR" sz="1800" b="1" i="0" dirty="0">
                <a:solidFill>
                  <a:srgbClr val="59666D"/>
                </a:solidFill>
                <a:effectLst/>
                <a:latin typeface="Calibri-Bold"/>
              </a:rPr>
              <a:t> (per </a:t>
            </a:r>
            <a:r>
              <a:rPr lang="hr-HR" sz="1800" b="1" i="0" dirty="0" err="1">
                <a:solidFill>
                  <a:srgbClr val="59666D"/>
                </a:solidFill>
                <a:effectLst/>
                <a:latin typeface="Calibri-Bold"/>
              </a:rPr>
              <a:t>scenario</a:t>
            </a:r>
            <a:r>
              <a:rPr lang="hr-HR" sz="1800" b="1" i="0" dirty="0">
                <a:solidFill>
                  <a:srgbClr val="59666D"/>
                </a:solidFill>
                <a:effectLst/>
                <a:latin typeface="Calibri-Bold"/>
              </a:rPr>
              <a:t> </a:t>
            </a:r>
            <a:r>
              <a:rPr lang="hr-HR" sz="1800" b="1" i="0" dirty="0" err="1">
                <a:solidFill>
                  <a:srgbClr val="59666D"/>
                </a:solidFill>
                <a:effectLst/>
                <a:latin typeface="Calibri-Bold"/>
              </a:rPr>
              <a:t>type</a:t>
            </a:r>
            <a:r>
              <a:rPr lang="hr-HR" sz="1800" b="1" i="0" dirty="0">
                <a:solidFill>
                  <a:srgbClr val="59666D"/>
                </a:solidFill>
                <a:effectLst/>
                <a:latin typeface="Calibri-Bold"/>
              </a:rPr>
              <a:t>)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85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0426AF-FAF1-285D-E868-79F343F5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AISA </a:t>
            </a:r>
            <a:r>
              <a:rPr lang="hr-HR" dirty="0" err="1"/>
              <a:t>Concept</a:t>
            </a:r>
            <a:r>
              <a:rPr lang="hr-HR" dirty="0"/>
              <a:t> </a:t>
            </a:r>
            <a:r>
              <a:rPr lang="hr-HR" dirty="0" err="1"/>
              <a:t>Assessment</a:t>
            </a:r>
            <a:endParaRPr lang="en-US" dirty="0"/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759F3D7E-7337-6429-783F-BD7BE8758C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51050" y="1871663"/>
          <a:ext cx="8037513" cy="403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7716A1-E779-689B-F8B2-DBD26925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41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9AD0F8-B208-4275-B98F-9DD7B2F5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AISA </a:t>
            </a:r>
            <a:r>
              <a:rPr lang="hr-HR" dirty="0" err="1"/>
              <a:t>Objectives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53AAF07-05CE-40AF-A6F3-9C0A103FE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1893346"/>
            <a:ext cx="10410825" cy="4423622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3200" noProof="0" dirty="0">
                <a:solidFill>
                  <a:schemeClr val="tx1">
                    <a:lumMod val="50000"/>
                  </a:schemeClr>
                </a:solidFill>
              </a:rPr>
              <a:t>Increase the possibility for introduction of automation ATM</a:t>
            </a:r>
            <a:endParaRPr lang="en-US" sz="2400" noProof="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/>
            <a:endParaRPr lang="hr-HR" sz="3200" noProof="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/>
            <a:r>
              <a:rPr lang="en-US" sz="3200" noProof="0" dirty="0">
                <a:solidFill>
                  <a:schemeClr val="tx1">
                    <a:lumMod val="50000"/>
                  </a:schemeClr>
                </a:solidFill>
              </a:rPr>
              <a:t>Explore the effects of human-machine distributed situational awareness</a:t>
            </a:r>
          </a:p>
          <a:p>
            <a:pPr marL="285750" indent="-285750"/>
            <a:r>
              <a:rPr lang="hr-HR" sz="3200" noProof="0" dirty="0" err="1">
                <a:solidFill>
                  <a:schemeClr val="tx1">
                    <a:lumMod val="50000"/>
                  </a:schemeClr>
                </a:solidFill>
              </a:rPr>
              <a:t>Improve</a:t>
            </a:r>
            <a:r>
              <a:rPr lang="hr-HR" sz="3200" noProof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hr-HR" sz="3200" noProof="0" dirty="0" err="1">
                <a:solidFill>
                  <a:schemeClr val="tx1">
                    <a:lumMod val="50000"/>
                  </a:schemeClr>
                </a:solidFill>
              </a:rPr>
              <a:t>transparency</a:t>
            </a:r>
            <a:r>
              <a:rPr lang="hr-HR" sz="3200" noProof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hr-HR" sz="3200" noProof="0" dirty="0" err="1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hr-HR" sz="3200" noProof="0" dirty="0">
                <a:solidFill>
                  <a:schemeClr val="tx1">
                    <a:lumMod val="50000"/>
                  </a:schemeClr>
                </a:solidFill>
              </a:rPr>
              <a:t> explainability</a:t>
            </a:r>
            <a:endParaRPr lang="en-US" sz="3200" noProof="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/>
            <a:r>
              <a:rPr lang="en-US" sz="3200" noProof="0" dirty="0">
                <a:solidFill>
                  <a:schemeClr val="tx1">
                    <a:lumMod val="50000"/>
                  </a:schemeClr>
                </a:solidFill>
              </a:rPr>
              <a:t>Investigate methods for adaptation of the automated system</a:t>
            </a:r>
            <a:endParaRPr lang="en-US" sz="3200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5A67526-3B57-458A-B7B4-053CB6679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11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74CF2A4-E5DB-1712-37C7-E964E407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Build Human-Machine Team Situation Awareness</a:t>
            </a:r>
            <a:br>
              <a:rPr lang="en-GB" dirty="0"/>
            </a:br>
            <a:endParaRPr lang="en-GB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11BB83-3DD8-891D-5D50-516256E096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2800" b="1" dirty="0"/>
              <a:t>Human intuition</a:t>
            </a:r>
          </a:p>
          <a:p>
            <a:pPr lvl="1"/>
            <a:r>
              <a:rPr lang="en-GB" sz="2800" dirty="0"/>
              <a:t>Selective attention </a:t>
            </a:r>
          </a:p>
          <a:p>
            <a:pPr lvl="1"/>
            <a:r>
              <a:rPr lang="en-GB" sz="2800" dirty="0"/>
              <a:t>Fast recognition</a:t>
            </a:r>
          </a:p>
          <a:p>
            <a:pPr lvl="1"/>
            <a:r>
              <a:rPr lang="en-GB" sz="2800" dirty="0"/>
              <a:t>Naturalistic decision making (if-then-rules)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DAEB652-FE68-6419-9489-EAED3765A1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Machine scrutiny</a:t>
            </a:r>
          </a:p>
          <a:p>
            <a:r>
              <a:rPr lang="en-GB" dirty="0"/>
              <a:t>Exhaustive scanning</a:t>
            </a:r>
          </a:p>
          <a:p>
            <a:r>
              <a:rPr lang="en-GB" dirty="0"/>
              <a:t>Comprehensive monitoring</a:t>
            </a:r>
          </a:p>
          <a:p>
            <a:r>
              <a:rPr lang="en-GB" dirty="0"/>
              <a:t>Long-term prediction</a:t>
            </a:r>
          </a:p>
          <a:p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7F9971-7899-F88E-4580-37DD5D7C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2DC30-13AC-497E-B263-78A490BD4450}" type="slidenum">
              <a:rPr lang="de-CH" smtClean="0"/>
              <a:pPr>
                <a:defRPr/>
              </a:pPr>
              <a:t>20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CEE2D3-FA46-8767-C0D0-BEB4E685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7" r="12693"/>
          <a:stretch/>
        </p:blipFill>
        <p:spPr>
          <a:xfrm>
            <a:off x="4620061" y="3997234"/>
            <a:ext cx="2854897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77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5012A-9986-5102-6330-9D3982D2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3200" dirty="0">
                <a:latin typeface="+mj-lt"/>
                <a:cs typeface="+mj-cs"/>
              </a:rPr>
              <a:t>Machine SA Inputs = </a:t>
            </a:r>
            <a:r>
              <a:rPr lang="fr-BE" sz="3200" dirty="0" err="1">
                <a:latin typeface="+mj-lt"/>
                <a:cs typeface="+mj-cs"/>
              </a:rPr>
              <a:t>Query</a:t>
            </a:r>
            <a:r>
              <a:rPr lang="fr-BE" sz="3200" dirty="0">
                <a:latin typeface="+mj-lt"/>
                <a:cs typeface="+mj-cs"/>
              </a:rPr>
              <a:t> </a:t>
            </a:r>
            <a:r>
              <a:rPr lang="fr-BE" sz="3200" dirty="0" err="1">
                <a:latin typeface="+mj-lt"/>
                <a:cs typeface="+mj-cs"/>
              </a:rPr>
              <a:t>Answers</a:t>
            </a:r>
            <a:r>
              <a:rPr lang="fr-BE" sz="3200" dirty="0">
                <a:latin typeface="+mj-lt"/>
                <a:cs typeface="+mj-cs"/>
              </a:rPr>
              <a:t> (SASHA_L)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C4C825-18CE-790A-B016-0B1113BD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9650" y="6278247"/>
            <a:ext cx="660400" cy="365125"/>
          </a:xfrm>
        </p:spPr>
        <p:txBody>
          <a:bodyPr/>
          <a:lstStyle/>
          <a:p>
            <a:pPr>
              <a:defRPr/>
            </a:pPr>
            <a:fld id="{782ACFC7-2DE7-4CF8-B8A7-429FBF57FA19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3E3A99B-8039-7482-7ECB-06D08E0BD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950" y="1340768"/>
            <a:ext cx="8928100" cy="4824536"/>
          </a:xfrm>
        </p:spPr>
        <p:txBody>
          <a:bodyPr>
            <a:normAutofit/>
          </a:bodyPr>
          <a:lstStyle/>
          <a:p>
            <a:r>
              <a:rPr lang="en-GB" dirty="0"/>
              <a:t>AI inputs provided orally during simulation upon ATCOs’ </a:t>
            </a:r>
            <a:br>
              <a:rPr lang="en-GB" dirty="0"/>
            </a:br>
            <a:r>
              <a:rPr lang="en-GB" dirty="0"/>
              <a:t>query answer concerning …</a:t>
            </a:r>
          </a:p>
          <a:p>
            <a:pPr lvl="1"/>
            <a:r>
              <a:rPr lang="en-GB" dirty="0"/>
              <a:t>Conflicts</a:t>
            </a:r>
          </a:p>
          <a:p>
            <a:pPr lvl="1"/>
            <a:r>
              <a:rPr lang="en-GB" dirty="0"/>
              <a:t>Non-conformances</a:t>
            </a:r>
          </a:p>
          <a:p>
            <a:pPr lvl="1"/>
            <a:r>
              <a:rPr lang="en-GB" dirty="0"/>
              <a:t>Optimized service</a:t>
            </a:r>
          </a:p>
          <a:p>
            <a:endParaRPr lang="en-GB" sz="1200" dirty="0"/>
          </a:p>
          <a:p>
            <a:r>
              <a:rPr lang="en-GB" dirty="0"/>
              <a:t>Examples:</a:t>
            </a:r>
          </a:p>
          <a:p>
            <a:pPr lvl="1"/>
            <a:r>
              <a:rPr lang="en-GB" b="1" dirty="0"/>
              <a:t>Crossing</a:t>
            </a:r>
            <a:r>
              <a:rPr lang="en-GB" dirty="0"/>
              <a:t> between …</a:t>
            </a:r>
            <a:br>
              <a:rPr lang="en-GB" dirty="0"/>
            </a:br>
            <a:r>
              <a:rPr lang="en-GB" dirty="0"/>
              <a:t>IBK1CH &amp; TVF4740 in 5 minutes</a:t>
            </a:r>
            <a:br>
              <a:rPr lang="en-GB" dirty="0"/>
            </a:br>
            <a:r>
              <a:rPr lang="en-GB" dirty="0"/>
              <a:t>BAW842P &amp; IBK1CH in 6 minutes</a:t>
            </a:r>
            <a:br>
              <a:rPr lang="en-GB" dirty="0"/>
            </a:br>
            <a:r>
              <a:rPr lang="en-GB" dirty="0"/>
              <a:t>BTI8EP &amp; FPO85J in 8 minutes</a:t>
            </a:r>
            <a:br>
              <a:rPr lang="en-GB" dirty="0"/>
            </a:br>
            <a:r>
              <a:rPr lang="en-GB" dirty="0"/>
              <a:t>RYR5QX &amp; TVF4740 in 8 minutes</a:t>
            </a:r>
          </a:p>
          <a:p>
            <a:pPr lvl="1"/>
            <a:r>
              <a:rPr lang="en-GB" b="1" dirty="0"/>
              <a:t>Non-conformance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Flight level bust TVF31WW</a:t>
            </a:r>
          </a:p>
        </p:txBody>
      </p:sp>
      <p:pic>
        <p:nvPicPr>
          <p:cNvPr id="7" name="CH2-ATCO16 10.1.2022">
            <a:hlinkClick r:id="" action="ppaction://media"/>
            <a:extLst>
              <a:ext uri="{FF2B5EF4-FFF2-40B4-BE49-F238E27FC236}">
                <a16:creationId xmlns:a16="http://schemas.microsoft.com/office/drawing/2014/main" id="{B78CFD51-4764-9AAD-5980-8C135CE068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22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488" y="3884477"/>
            <a:ext cx="351156" cy="351156"/>
          </a:xfrm>
          <a:prstGeom prst="rect">
            <a:avLst/>
          </a:prstGeom>
        </p:spPr>
      </p:pic>
      <p:pic>
        <p:nvPicPr>
          <p:cNvPr id="8" name="CH2-ATCO16 10.1.2022">
            <a:hlinkClick r:id="" action="ppaction://media"/>
            <a:extLst>
              <a:ext uri="{FF2B5EF4-FFF2-40B4-BE49-F238E27FC236}">
                <a16:creationId xmlns:a16="http://schemas.microsoft.com/office/drawing/2014/main" id="{C35D6D54-51DC-4F0E-A77D-B0D8EDB3D8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000" end="3986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488" y="5695041"/>
            <a:ext cx="351156" cy="35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746D-0DFC-451A-AF5C-23596E79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Variables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ACD9-9CE4-41A4-B9E7-E0A1CF0B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en-GB" smtClean="0"/>
              <a:t>22</a:t>
            </a:fld>
            <a:endParaRPr lang="en-GB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21E0DE3-A366-43C5-A732-3851430EB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428" y="1689038"/>
            <a:ext cx="5965666" cy="43865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BBB2D3-957A-67DC-78A7-3F6F69E93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049" y="4205186"/>
            <a:ext cx="6392316" cy="2327226"/>
          </a:xfrm>
          <a:prstGeom prst="rect">
            <a:avLst/>
          </a:prstGeom>
        </p:spPr>
      </p:pic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5D85483A-C4A4-A1D2-1C3E-F22BD434E3AE}"/>
              </a:ext>
            </a:extLst>
          </p:cNvPr>
          <p:cNvSpPr txBox="1">
            <a:spLocks/>
          </p:cNvSpPr>
          <p:nvPr/>
        </p:nvSpPr>
        <p:spPr>
          <a:xfrm>
            <a:off x="1476450" y="1299742"/>
            <a:ext cx="6527043" cy="599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Situation Awareness</a:t>
            </a:r>
            <a:r>
              <a:rPr lang="en-GB" sz="2400" dirty="0"/>
              <a:t> of ATCO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dirty="0" err="1"/>
              <a:t>Comparsion</a:t>
            </a:r>
            <a:r>
              <a:rPr lang="en-GB" sz="2400" b="1" dirty="0"/>
              <a:t> of SA: </a:t>
            </a:r>
            <a:r>
              <a:rPr lang="en-GB" sz="2400" dirty="0"/>
              <a:t>ATCO vs. AI SA system  </a:t>
            </a:r>
            <a:endParaRPr lang="en-GB" sz="2400" dirty="0">
              <a:solidFill>
                <a:srgbClr val="797979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76B9620-B40C-32B9-E306-86E8A36B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595" y="2018475"/>
            <a:ext cx="8037961" cy="403567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2000" i="1" dirty="0">
                <a:solidFill>
                  <a:schemeClr val="accent5">
                    <a:lumMod val="75000"/>
                  </a:schemeClr>
                </a:solidFill>
              </a:rPr>
              <a:t>Subjective Rating (SASHA_Q)</a:t>
            </a:r>
          </a:p>
          <a:p>
            <a:pPr marL="342900" indent="-342900">
              <a:buFont typeface="+mj-lt"/>
              <a:buAutoNum type="arabicParenR"/>
            </a:pPr>
            <a:r>
              <a:rPr lang="en-GB" sz="2000" i="1" dirty="0">
                <a:solidFill>
                  <a:schemeClr val="accent5">
                    <a:lumMod val="75000"/>
                  </a:schemeClr>
                </a:solidFill>
              </a:rPr>
              <a:t>Gaze-based indicators for SA </a:t>
            </a:r>
            <a:r>
              <a:rPr lang="en-GB" sz="2000" i="1" dirty="0">
                <a:solidFill>
                  <a:srgbClr val="797979"/>
                </a:solidFill>
              </a:rPr>
              <a:t>(Eye-Tracking)</a:t>
            </a:r>
            <a:endParaRPr lang="en-GB" sz="2000" i="1" dirty="0">
              <a:solidFill>
                <a:srgbClr val="797979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2000" i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Implicit performance measures for SA </a:t>
            </a:r>
            <a:r>
              <a:rPr lang="en-GB" sz="2000" i="1" dirty="0">
                <a:solidFill>
                  <a:srgbClr val="797979"/>
                </a:solidFill>
                <a:sym typeface="Wingdings" panose="05000000000000000000" pitchFamily="2" charset="2"/>
              </a:rPr>
              <a:t>(behavioural observation)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46BC1CA-D994-DFE5-F729-BD9AAE20CA91}"/>
              </a:ext>
            </a:extLst>
          </p:cNvPr>
          <p:cNvSpPr txBox="1"/>
          <p:nvPr/>
        </p:nvSpPr>
        <p:spPr>
          <a:xfrm>
            <a:off x="1957638" y="4194610"/>
            <a:ext cx="9505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4"/>
            </a:pPr>
            <a:r>
              <a:rPr lang="en-GB" sz="2000" i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 Probe technique for SA (SASHA_L) </a:t>
            </a:r>
            <a:br>
              <a:rPr lang="en-GB" sz="2000" i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GB" sz="2000" i="1" dirty="0">
                <a:solidFill>
                  <a:srgbClr val="797979"/>
                </a:solidFill>
                <a:sym typeface="Wingdings" panose="05000000000000000000" pitchFamily="2" charset="2"/>
              </a:rPr>
              <a:t>e.g. ‘’Do you see any non-conformance?’’</a:t>
            </a:r>
            <a:endParaRPr lang="en-GB" sz="2000" i="1" dirty="0">
              <a:solidFill>
                <a:srgbClr val="797979"/>
              </a:solidFill>
              <a:highlight>
                <a:srgbClr val="FFFF00"/>
              </a:highlight>
              <a:sym typeface="Wingdings" panose="05000000000000000000" pitchFamily="2" charset="2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5A4F86-32D8-E487-2966-A86E0DF172F5}"/>
              </a:ext>
            </a:extLst>
          </p:cNvPr>
          <p:cNvSpPr txBox="1"/>
          <p:nvPr/>
        </p:nvSpPr>
        <p:spPr>
          <a:xfrm>
            <a:off x="248356" y="2018475"/>
            <a:ext cx="1197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>
                <a:solidFill>
                  <a:schemeClr val="accent5">
                    <a:lumMod val="75000"/>
                  </a:schemeClr>
                </a:solidFill>
              </a:rPr>
              <a:t>Methods:</a:t>
            </a:r>
          </a:p>
        </p:txBody>
      </p:sp>
    </p:spTree>
    <p:extLst>
      <p:ext uri="{BB962C8B-B14F-4D97-AF65-F5344CB8AC3E}">
        <p14:creationId xmlns:p14="http://schemas.microsoft.com/office/powerpoint/2010/main" val="103743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D8AC7AB-1518-BF09-99E8-9FB0C68E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541032"/>
            <a:ext cx="7033368" cy="40929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Intercorrelation of SA Measurements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B563FC-3593-59AC-C10A-13D98D4EF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94064" y="6389752"/>
            <a:ext cx="2743200" cy="2359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B0C76E6-0B66-8944-91D4-A1BC6652E29F}" type="slidenum">
              <a:rPr lang="fr-FR" smtClean="0"/>
              <a:pPr>
                <a:spcAft>
                  <a:spcPts val="600"/>
                </a:spcAft>
              </a:pPr>
              <a:t>23</a:t>
            </a:fld>
            <a:endParaRPr lang="fr-FR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349E3EE4-D62F-87FD-F837-843E8C96B5E6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1776546" y="1492293"/>
          <a:ext cx="7136866" cy="4392524"/>
        </p:xfrm>
        <a:graphic>
          <a:graphicData uri="http://schemas.openxmlformats.org/drawingml/2006/table">
            <a:tbl>
              <a:tblPr firstRow="1" firstCol="1" bandRow="1"/>
              <a:tblGrid>
                <a:gridCol w="1607789">
                  <a:extLst>
                    <a:ext uri="{9D8B030D-6E8A-4147-A177-3AD203B41FA5}">
                      <a16:colId xmlns:a16="http://schemas.microsoft.com/office/drawing/2014/main" val="815963309"/>
                    </a:ext>
                  </a:extLst>
                </a:gridCol>
                <a:gridCol w="1374018">
                  <a:extLst>
                    <a:ext uri="{9D8B030D-6E8A-4147-A177-3AD203B41FA5}">
                      <a16:colId xmlns:a16="http://schemas.microsoft.com/office/drawing/2014/main" val="4199111163"/>
                    </a:ext>
                  </a:extLst>
                </a:gridCol>
                <a:gridCol w="1310764">
                  <a:extLst>
                    <a:ext uri="{9D8B030D-6E8A-4147-A177-3AD203B41FA5}">
                      <a16:colId xmlns:a16="http://schemas.microsoft.com/office/drawing/2014/main" val="443179589"/>
                    </a:ext>
                  </a:extLst>
                </a:gridCol>
                <a:gridCol w="1478528">
                  <a:extLst>
                    <a:ext uri="{9D8B030D-6E8A-4147-A177-3AD203B41FA5}">
                      <a16:colId xmlns:a16="http://schemas.microsoft.com/office/drawing/2014/main" val="365376388"/>
                    </a:ext>
                  </a:extLst>
                </a:gridCol>
                <a:gridCol w="1365767">
                  <a:extLst>
                    <a:ext uri="{9D8B030D-6E8A-4147-A177-3AD203B41FA5}">
                      <a16:colId xmlns:a16="http://schemas.microsoft.com/office/drawing/2014/main" val="2630305001"/>
                    </a:ext>
                  </a:extLst>
                </a:gridCol>
              </a:tblGrid>
              <a:tr h="113334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Interactive Scenario (E2S2.1 Crossing)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Self-Rating: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SASHA_Q [score]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N=16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Query</a:t>
                      </a: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SASHA_L Correct [%]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N=16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Gaze-based</a:t>
                      </a: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 Conflict Detection [min]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N=14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H" sz="1600" b="1" i="0" u="none" strike="noStrike" dirty="0" err="1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Implicit</a:t>
                      </a:r>
                      <a:r>
                        <a:rPr lang="fr-CH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SA</a:t>
                      </a:r>
                      <a:r>
                        <a:rPr lang="fr-CH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fr-CH" sz="1300" b="1" i="0" u="none" strike="noStrike" dirty="0" err="1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conflict</a:t>
                      </a:r>
                      <a:r>
                        <a:rPr lang="fr-CH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duration [min]</a:t>
                      </a:r>
                      <a:endParaRPr lang="fr-CH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H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N=14</a:t>
                      </a:r>
                      <a:endParaRPr lang="fr-CH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816493"/>
                  </a:ext>
                </a:extLst>
              </a:tr>
              <a:tr h="57439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Self-Rating: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SASHA_Q [score]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0.1508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-0.0621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-0.1985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217118"/>
                  </a:ext>
                </a:extLst>
              </a:tr>
              <a:tr h="56298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Query: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SASHA_L Correct [%]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-0.7932***</a:t>
                      </a:r>
                      <a:endParaRPr lang="en-GB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-0.7095**</a:t>
                      </a:r>
                      <a:endParaRPr lang="en-GB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443642"/>
                  </a:ext>
                </a:extLst>
              </a:tr>
              <a:tr h="81044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Gaze-based: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 Conflict Detection [min]</a:t>
                      </a:r>
                      <a:endParaRPr lang="en-GB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0.8538***</a:t>
                      </a:r>
                      <a:endParaRPr lang="en-GB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965717"/>
                  </a:ext>
                </a:extLst>
              </a:tr>
              <a:tr h="84041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H" sz="1600" b="1" i="0" u="none" strike="noStrike" dirty="0" err="1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Implicit</a:t>
                      </a:r>
                      <a:r>
                        <a:rPr lang="fr-CH" sz="16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SA :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fr-CH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CH" sz="1300" b="1" i="0" u="none" strike="noStrike" dirty="0" err="1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Conflict</a:t>
                      </a:r>
                      <a:r>
                        <a:rPr lang="fr-CH" sz="1300" b="1" i="0" u="none" strike="noStrike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Duration [min]</a:t>
                      </a:r>
                      <a:endParaRPr lang="fr-CH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>
                      <a:noFill/>
                    </a:lnL>
                    <a:lnR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800" b="0" i="0" u="none" strike="noStrike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CH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90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800" b="0" i="0" u="none" strike="noStrike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CH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800" b="0" i="0" u="none" strike="noStrike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CH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94" marR="84094" marT="11680" marB="0">
                    <a:lnL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543391"/>
                  </a:ext>
                </a:extLst>
              </a:tr>
            </a:tbl>
          </a:graphicData>
        </a:graphic>
      </p:graphicFrame>
      <p:sp>
        <p:nvSpPr>
          <p:cNvPr id="4" name="Datumsplatzhalter 3" hidden="1">
            <a:extLst>
              <a:ext uri="{FF2B5EF4-FFF2-40B4-BE49-F238E27FC236}">
                <a16:creationId xmlns:a16="http://schemas.microsoft.com/office/drawing/2014/main" id="{DCD2B7B1-EB96-90B5-72E8-24139C4006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297483" y="6419088"/>
            <a:ext cx="2743200" cy="236532"/>
          </a:xfrm>
        </p:spPr>
        <p:txBody>
          <a:bodyPr/>
          <a:lstStyle/>
          <a:p>
            <a:pPr>
              <a:spcAft>
                <a:spcPts val="600"/>
              </a:spcAft>
            </a:pPr>
            <a:fld id="{F3EB6B22-EEA8-5242-88E8-74DED4447908}" type="datetime1">
              <a:rPr lang="fr-BE" smtClean="0"/>
              <a:pPr>
                <a:spcAft>
                  <a:spcPts val="600"/>
                </a:spcAft>
              </a:pPr>
              <a:t>02-11-22</a:t>
            </a:fld>
            <a:endParaRPr lang="fr-FR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7C7DFE-1F2C-2118-309C-443FFD2521E7}"/>
              </a:ext>
            </a:extLst>
          </p:cNvPr>
          <p:cNvSpPr txBox="1"/>
          <p:nvPr/>
        </p:nvSpPr>
        <p:spPr>
          <a:xfrm>
            <a:off x="1750419" y="1123406"/>
            <a:ext cx="762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5966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Table</a:t>
            </a:r>
            <a:r>
              <a:rPr lang="en-GB" sz="2000" dirty="0">
                <a:solidFill>
                  <a:srgbClr val="5966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Pearson correlations between SA measurements in experiment 2</a:t>
            </a:r>
            <a:r>
              <a:rPr lang="de-CH" sz="2000" dirty="0">
                <a:effectLst/>
              </a:rPr>
              <a:t> </a:t>
            </a:r>
            <a:endParaRPr lang="en-GB" sz="2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6266A01-0258-C5F5-D629-562FF2BD2B78}"/>
              </a:ext>
            </a:extLst>
          </p:cNvPr>
          <p:cNvSpPr txBox="1"/>
          <p:nvPr/>
        </p:nvSpPr>
        <p:spPr>
          <a:xfrm>
            <a:off x="1776546" y="6039285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>
                <a:solidFill>
                  <a:srgbClr val="5966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p &lt; 0.05; ** p &lt; 0.01; *** p &lt; 0.001</a:t>
            </a:r>
            <a:r>
              <a:rPr lang="de-CH" sz="2000" dirty="0">
                <a:effectLst/>
              </a:rPr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78021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86AAB-576B-7FB5-F4EB-3304E6BA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0" dirty="0"/>
              <a:t>Results: Comparison of AI and Human SA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FD83E3-4EDB-31F7-A390-DA5BA907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ACFC7-2DE7-4CF8-B8A7-429FBF57FA19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2A46012-3FC4-6EF6-3CE8-DEA356C5A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0061" y="2924072"/>
            <a:ext cx="4851836" cy="391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Are Machine SA and ATCO SA comparable?</a:t>
            </a:r>
            <a:br>
              <a:rPr lang="en-GB" sz="1800" dirty="0"/>
            </a:br>
            <a:br>
              <a:rPr lang="en-GB" sz="1800" dirty="0"/>
            </a:br>
            <a:r>
              <a:rPr lang="en-GB" sz="1800" b="1" dirty="0"/>
              <a:t>AI SA system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detected all but one SA query aspects – also at early stage of implementation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produced errors (false alarms and one miss)</a:t>
            </a:r>
          </a:p>
          <a:p>
            <a:pPr lvl="1"/>
            <a:endParaRPr lang="en-GB" sz="1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1800" b="1" dirty="0">
                <a:sym typeface="Wingdings" panose="05000000000000000000" pitchFamily="2" charset="2"/>
              </a:rPr>
              <a:t>ATCOs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On average named 50% of all SA query aspects</a:t>
            </a:r>
          </a:p>
          <a:p>
            <a:pPr lvl="1"/>
            <a:r>
              <a:rPr lang="en-GB" sz="1800" dirty="0">
                <a:sym typeface="Wingdings" panose="05000000000000000000" pitchFamily="2" charset="2"/>
              </a:rPr>
              <a:t>produced errors (false alarms and misses)</a:t>
            </a:r>
            <a:endParaRPr lang="en-GB" sz="1800" dirty="0"/>
          </a:p>
          <a:p>
            <a:pPr marL="642938" lvl="1" indent="-342900">
              <a:buFont typeface="+mj-lt"/>
              <a:buAutoNum type="arabicPeriod"/>
            </a:pPr>
            <a:endParaRPr lang="en-GB" sz="1800" dirty="0"/>
          </a:p>
          <a:p>
            <a:pPr marL="300038" lvl="1" indent="0">
              <a:buNone/>
            </a:pPr>
            <a:endParaRPr lang="en-GB" sz="1800" dirty="0">
              <a:solidFill>
                <a:srgbClr val="797979"/>
              </a:solidFill>
            </a:endParaRPr>
          </a:p>
          <a:p>
            <a:pPr marL="0" indent="0">
              <a:buNone/>
            </a:pPr>
            <a:br>
              <a:rPr lang="en-GB" sz="1800" dirty="0"/>
            </a:br>
            <a:endParaRPr lang="en-GB" sz="1800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8EFE8269-4CC8-131E-3B33-3399DC4CD13D}"/>
              </a:ext>
            </a:extLst>
          </p:cNvPr>
          <p:cNvSpPr txBox="1">
            <a:spLocks/>
          </p:cNvSpPr>
          <p:nvPr/>
        </p:nvSpPr>
        <p:spPr>
          <a:xfrm>
            <a:off x="7177902" y="2924072"/>
            <a:ext cx="4385038" cy="39138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ts val="500"/>
              </a:spcBef>
              <a:spcAft>
                <a:spcPts val="500"/>
              </a:spcAft>
              <a:buClr>
                <a:srgbClr val="2266AB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ts val="500"/>
              </a:spcAft>
              <a:buClr>
                <a:srgbClr val="2266AB"/>
              </a:buClr>
              <a:buSzPct val="105000"/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ts val="500"/>
              </a:spcAft>
              <a:buClr>
                <a:srgbClr val="2266AB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266AB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266AB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Can the AI SA system provide inputs that ATCOs were not aware of?</a:t>
            </a:r>
            <a:br>
              <a:rPr lang="en-GB" sz="1800" dirty="0"/>
            </a:br>
            <a:endParaRPr lang="en-GB" sz="300" dirty="0">
              <a:solidFill>
                <a:srgbClr val="797979"/>
              </a:solidFill>
            </a:endParaRPr>
          </a:p>
          <a:p>
            <a:pPr marL="585787" lvl="1">
              <a:buFont typeface="Arial" panose="020B0604020202020204" pitchFamily="34" charset="0"/>
              <a:buChar char="•"/>
            </a:pPr>
            <a:r>
              <a:rPr lang="en-GB" sz="1800" dirty="0">
                <a:sym typeface="Wingdings" panose="05000000000000000000" pitchFamily="2" charset="2"/>
              </a:rPr>
              <a:t>AI SA system could provide inputs on SA that ATCOs did not mention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BCC3B01-937E-5A5E-6FE8-163E0B9DAC4C}"/>
              </a:ext>
            </a:extLst>
          </p:cNvPr>
          <p:cNvSpPr txBox="1"/>
          <p:nvPr/>
        </p:nvSpPr>
        <p:spPr>
          <a:xfrm>
            <a:off x="1631950" y="1353769"/>
            <a:ext cx="871252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Comparison</a:t>
            </a:r>
            <a:r>
              <a:rPr lang="en-GB" sz="2800" dirty="0"/>
              <a:t> of AI SA system outputs with ATCO answers on identical queries </a:t>
            </a:r>
          </a:p>
          <a:p>
            <a:r>
              <a:rPr lang="en-GB" sz="2000" dirty="0"/>
              <a:t>SA aspects </a:t>
            </a:r>
            <a:r>
              <a:rPr lang="en-GB" sz="2000" dirty="0">
                <a:sym typeface="Wingdings" panose="05000000000000000000" pitchFamily="2" charset="2"/>
              </a:rPr>
              <a:t>concerning crossings, non-conformances, optimized quality of service</a:t>
            </a:r>
            <a:endParaRPr lang="en-GB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409A35-10ED-0568-3D1C-24605886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759" y="2942048"/>
            <a:ext cx="494903" cy="4869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B526CB2-2C84-61FD-1C5B-2A9F582AF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361" y="2942048"/>
            <a:ext cx="494903" cy="4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77DD4-7712-2F7C-A2C7-05A2C10D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5" y="541032"/>
            <a:ext cx="9100001" cy="409290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Results: Impact of IA Input on Human Performance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4311F8-317C-4A98-76D4-D1D67879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7490" y="5632106"/>
            <a:ext cx="2743200" cy="235955"/>
          </a:xfrm>
        </p:spPr>
        <p:txBody>
          <a:bodyPr/>
          <a:lstStyle/>
          <a:p>
            <a:pPr>
              <a:defRPr/>
            </a:pPr>
            <a:fld id="{782ACFC7-2DE7-4CF8-B8A7-429FBF57FA19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D85F2AC-E3BE-36A5-DA42-5F8F866B5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01" y="1305606"/>
            <a:ext cx="9646801" cy="425624"/>
          </a:xfrm>
        </p:spPr>
        <p:txBody>
          <a:bodyPr>
            <a:normAutofit/>
          </a:bodyPr>
          <a:lstStyle/>
          <a:p>
            <a:pPr marL="300038" lvl="1" indent="0">
              <a:buNone/>
            </a:pPr>
            <a:r>
              <a:rPr lang="en-GB" b="1" dirty="0">
                <a:solidFill>
                  <a:srgbClr val="797979"/>
                </a:solidFill>
              </a:rPr>
              <a:t>Table</a:t>
            </a:r>
            <a:r>
              <a:rPr lang="en-GB" dirty="0">
                <a:solidFill>
                  <a:srgbClr val="797979"/>
                </a:solidFill>
              </a:rPr>
              <a:t>: Comparison of ATCO performance “without” and “with AI SA inputs”</a:t>
            </a:r>
            <a:endParaRPr lang="en-GB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987363-E0CB-7E1C-D106-A3EF1F06BC96}"/>
              </a:ext>
            </a:extLst>
          </p:cNvPr>
          <p:cNvSpPr txBox="1">
            <a:spLocks/>
          </p:cNvSpPr>
          <p:nvPr/>
        </p:nvSpPr>
        <p:spPr>
          <a:xfrm>
            <a:off x="2314509" y="5148980"/>
            <a:ext cx="9206931" cy="19587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ym typeface="Wingdings" panose="05000000000000000000" pitchFamily="2" charset="2"/>
              </a:rPr>
              <a:t>Faster conflict solution with AI SA inputs (2 of 3 conflicts).</a:t>
            </a:r>
          </a:p>
          <a:p>
            <a:pPr marL="0" indent="0">
              <a:buNone/>
            </a:pPr>
            <a:endParaRPr lang="en-GB" sz="105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b="1" dirty="0">
                <a:sym typeface="Wingdings" panose="05000000000000000000" pitchFamily="2" charset="2"/>
              </a:rPr>
              <a:t>Onset of conflict solutions not earlier (2 of 3 conflicts).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BA85ABCE-1194-5A29-5DB6-5AD361A5173E}"/>
              </a:ext>
            </a:extLst>
          </p:cNvPr>
          <p:cNvGraphicFramePr>
            <a:graphicFrameLocks noGrp="1"/>
          </p:cNvGraphicFramePr>
          <p:nvPr/>
        </p:nvGraphicFramePr>
        <p:xfrm>
          <a:off x="1103929" y="1731809"/>
          <a:ext cx="9646801" cy="3161174"/>
        </p:xfrm>
        <a:graphic>
          <a:graphicData uri="http://schemas.openxmlformats.org/drawingml/2006/table">
            <a:tbl>
              <a:tblPr firstRow="1" firstCol="1" bandRow="1"/>
              <a:tblGrid>
                <a:gridCol w="2321053">
                  <a:extLst>
                    <a:ext uri="{9D8B030D-6E8A-4147-A177-3AD203B41FA5}">
                      <a16:colId xmlns:a16="http://schemas.microsoft.com/office/drawing/2014/main" val="988329140"/>
                    </a:ext>
                  </a:extLst>
                </a:gridCol>
                <a:gridCol w="2149948">
                  <a:extLst>
                    <a:ext uri="{9D8B030D-6E8A-4147-A177-3AD203B41FA5}">
                      <a16:colId xmlns:a16="http://schemas.microsoft.com/office/drawing/2014/main" val="3837369952"/>
                    </a:ext>
                  </a:extLst>
                </a:gridCol>
                <a:gridCol w="1831438">
                  <a:extLst>
                    <a:ext uri="{9D8B030D-6E8A-4147-A177-3AD203B41FA5}">
                      <a16:colId xmlns:a16="http://schemas.microsoft.com/office/drawing/2014/main" val="4219530482"/>
                    </a:ext>
                  </a:extLst>
                </a:gridCol>
                <a:gridCol w="1751809">
                  <a:extLst>
                    <a:ext uri="{9D8B030D-6E8A-4147-A177-3AD203B41FA5}">
                      <a16:colId xmlns:a16="http://schemas.microsoft.com/office/drawing/2014/main" val="4170901728"/>
                    </a:ext>
                  </a:extLst>
                </a:gridCol>
                <a:gridCol w="1592553">
                  <a:extLst>
                    <a:ext uri="{9D8B030D-6E8A-4147-A177-3AD203B41FA5}">
                      <a16:colId xmlns:a16="http://schemas.microsoft.com/office/drawing/2014/main" val="3680252722"/>
                    </a:ext>
                  </a:extLst>
                </a:gridCol>
              </a:tblGrid>
              <a:tr h="33896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20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7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Conflict Duration [sec]</a:t>
                      </a:r>
                      <a:endParaRPr lang="en-GB" sz="20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7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Start of Solution [sec]</a:t>
                      </a:r>
                      <a:endParaRPr lang="en-GB" sz="20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7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871013"/>
                  </a:ext>
                </a:extLst>
              </a:tr>
              <a:tr h="67793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Conflict</a:t>
                      </a:r>
                      <a:endParaRPr lang="en-GB" sz="20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GB" sz="18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Without input</a:t>
                      </a:r>
                      <a:br>
                        <a:rPr lang="en-GB" sz="18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8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(exp. 1)</a:t>
                      </a:r>
                      <a:endParaRPr lang="en-GB" sz="18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 AI SA input (exp. 2)</a:t>
                      </a:r>
                      <a:endParaRPr lang="en-GB" sz="18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Without input (exp. 1)</a:t>
                      </a:r>
                      <a:endParaRPr lang="en-GB" sz="18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32659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 AI SA input (exp. 2)</a:t>
                      </a:r>
                      <a:endParaRPr lang="en-GB" sz="1800" b="1" dirty="0">
                        <a:solidFill>
                          <a:srgbClr val="32659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688344"/>
                  </a:ext>
                </a:extLst>
              </a:tr>
              <a:tr h="7328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TVF4740 &amp; IBK1CH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53.4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59.4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412.13</a:t>
                      </a:r>
                      <a:endParaRPr lang="en-GB" sz="200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E8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461.41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649244"/>
                  </a:ext>
                </a:extLst>
              </a:tr>
              <a:tr h="7328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TVF4740 &amp; AFL2548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186.6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96.6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547.81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533.62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286315"/>
                  </a:ext>
                </a:extLst>
              </a:tr>
              <a:tr h="3907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FPO85J &amp; BTI8EP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156.6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119.4</a:t>
                      </a:r>
                      <a:endParaRPr lang="en-GB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59666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470.5</a:t>
                      </a:r>
                      <a:endParaRPr lang="en-GB" sz="2000" dirty="0">
                        <a:solidFill>
                          <a:srgbClr val="5966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E88C7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548.01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945425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B9AE419D-AC94-713B-24D6-E3C61753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959" y="5075402"/>
            <a:ext cx="494903" cy="4869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B0A6AC8-5EA8-2B3E-DE93-CD9284320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959" y="5816695"/>
            <a:ext cx="494903" cy="4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77DD4-7712-2F7C-A2C7-05A2C10D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0" dirty="0"/>
              <a:t>Results: Usefulness of AI SA Inputs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A71C7D-E05D-2250-1936-F9F1E27D0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SW05 av.hf-en.v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4311F8-317C-4A98-76D4-D1D67879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ACFC7-2DE7-4CF8-B8A7-429FBF57FA19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6701350-D6BC-BE4D-8FB0-DA339587F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02" y="5002409"/>
            <a:ext cx="7857744" cy="1059162"/>
          </a:xfrm>
        </p:spPr>
        <p:txBody>
          <a:bodyPr>
            <a:normAutofit fontScale="92500" lnSpcReduction="20000"/>
          </a:bodyPr>
          <a:lstStyle/>
          <a:p>
            <a:pPr marL="300038" lvl="1" indent="0">
              <a:buNone/>
            </a:pPr>
            <a:br>
              <a:rPr lang="en-GB" dirty="0"/>
            </a:br>
            <a:br>
              <a:rPr lang="en-GB" dirty="0"/>
            </a:br>
            <a:r>
              <a:rPr lang="en-GB" b="1" dirty="0">
                <a:solidFill>
                  <a:srgbClr val="797979"/>
                </a:solidFill>
              </a:rPr>
              <a:t>Figure</a:t>
            </a:r>
            <a:r>
              <a:rPr lang="en-GB" dirty="0">
                <a:solidFill>
                  <a:srgbClr val="797979"/>
                </a:solidFill>
              </a:rPr>
              <a:t>: ATCO judgement for each AI SA Inputs after each scenario and in </a:t>
            </a:r>
          </a:p>
          <a:p>
            <a:pPr marL="300038" lvl="1" indent="0">
              <a:buNone/>
            </a:pPr>
            <a:r>
              <a:rPr lang="en-GB" dirty="0">
                <a:solidFill>
                  <a:srgbClr val="797979"/>
                </a:solidFill>
              </a:rPr>
              <a:t>final debriefing in exp. 2 “with AI SA inputs”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0A04BF-C622-6BC4-921D-2DA95FA6D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115" y="1901596"/>
            <a:ext cx="322636" cy="3174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AFA4B14-A0B1-AE35-E6C2-D6A17527B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378" y="1923949"/>
            <a:ext cx="494903" cy="486952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6BA724C0-D1E5-2097-F704-35C7317B335A}"/>
              </a:ext>
            </a:extLst>
          </p:cNvPr>
          <p:cNvGrpSpPr/>
          <p:nvPr/>
        </p:nvGrpSpPr>
        <p:grpSpPr>
          <a:xfrm>
            <a:off x="-5286" y="1750356"/>
            <a:ext cx="3898330" cy="3446044"/>
            <a:chOff x="613516" y="3573779"/>
            <a:chExt cx="3511158" cy="2657075"/>
          </a:xfrm>
        </p:grpSpPr>
        <p:pic>
          <p:nvPicPr>
            <p:cNvPr id="10" name="Picture 8" descr="Chart, bar chart, treemap chart&#10;&#10;Description automatically generated">
              <a:extLst>
                <a:ext uri="{FF2B5EF4-FFF2-40B4-BE49-F238E27FC236}">
                  <a16:creationId xmlns:a16="http://schemas.microsoft.com/office/drawing/2014/main" id="{D8FD963E-BDC1-F495-38D6-52F3AE27C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2" t="4059" r="31419" b="5795"/>
            <a:stretch/>
          </p:blipFill>
          <p:spPr>
            <a:xfrm>
              <a:off x="1199456" y="3573779"/>
              <a:ext cx="1206121" cy="2292283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E97DD15-9714-EC4F-B5F6-9D81A418FEE5}"/>
                </a:ext>
              </a:extLst>
            </p:cNvPr>
            <p:cNvSpPr txBox="1"/>
            <p:nvPr/>
          </p:nvSpPr>
          <p:spPr>
            <a:xfrm>
              <a:off x="613516" y="5827425"/>
              <a:ext cx="2363721" cy="40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How </a:t>
              </a:r>
              <a:r>
                <a:rPr lang="en-GB" sz="1400" b="1" dirty="0"/>
                <a:t>useful</a:t>
              </a:r>
              <a:r>
                <a:rPr lang="en-GB" sz="1400" dirty="0"/>
                <a:t> were </a:t>
              </a:r>
            </a:p>
            <a:p>
              <a:pPr algn="ctr"/>
              <a:r>
                <a:rPr lang="en-GB" sz="1400" dirty="0"/>
                <a:t>AI SA inputs </a:t>
              </a:r>
              <a:r>
                <a:rPr lang="en-GB" sz="1400" b="1" dirty="0"/>
                <a:t>overall</a:t>
              </a:r>
              <a:r>
                <a:rPr lang="en-GB" sz="1400" dirty="0"/>
                <a:t>?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175E30C-78F4-B8C8-A5FC-D987F2771ECD}"/>
                </a:ext>
              </a:extLst>
            </p:cNvPr>
            <p:cNvSpPr txBox="1"/>
            <p:nvPr/>
          </p:nvSpPr>
          <p:spPr>
            <a:xfrm rot="16200000">
              <a:off x="788691" y="4494938"/>
              <a:ext cx="658638" cy="2494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# of ATCOs</a:t>
              </a:r>
            </a:p>
          </p:txBody>
        </p: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698FE4C8-CBDE-72A6-072A-591731826B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5115" y="4109196"/>
              <a:ext cx="1519559" cy="1204260"/>
              <a:chOff x="7743285" y="2291569"/>
              <a:chExt cx="1810615" cy="1340874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BA1C0A18-F844-C4CE-34F8-AF816945D7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3285" y="2296839"/>
                <a:ext cx="188260" cy="188260"/>
              </a:xfrm>
              <a:prstGeom prst="rect">
                <a:avLst/>
              </a:prstGeom>
              <a:solidFill>
                <a:srgbClr val="388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CA7A1FCB-2052-0842-5168-436AC5DAE3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3285" y="2504189"/>
                <a:ext cx="188260" cy="188260"/>
              </a:xfrm>
              <a:prstGeom prst="rect">
                <a:avLst/>
              </a:prstGeom>
              <a:solidFill>
                <a:srgbClr val="8BC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7569B535-549F-2163-367D-8F71CBD95F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3285" y="2710261"/>
                <a:ext cx="188260" cy="188260"/>
              </a:xfrm>
              <a:prstGeom prst="rect">
                <a:avLst/>
              </a:prstGeom>
              <a:solidFill>
                <a:srgbClr val="FFE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3F260480-6ED5-C179-73B4-6D5ED035FA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3285" y="2912740"/>
                <a:ext cx="188260" cy="188260"/>
              </a:xfrm>
              <a:prstGeom prst="rect">
                <a:avLst/>
              </a:prstGeom>
              <a:solidFill>
                <a:srgbClr val="EF6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6">
                <a:extLst>
                  <a:ext uri="{FF2B5EF4-FFF2-40B4-BE49-F238E27FC236}">
                    <a16:creationId xmlns:a16="http://schemas.microsoft.com/office/drawing/2014/main" id="{F78CDF99-C0C1-4C25-058F-D248F56F25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3285" y="3116506"/>
                <a:ext cx="188260" cy="188260"/>
              </a:xfrm>
              <a:prstGeom prst="rect">
                <a:avLst/>
              </a:prstGeom>
              <a:solidFill>
                <a:srgbClr val="BF3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7">
                <a:extLst>
                  <a:ext uri="{FF2B5EF4-FFF2-40B4-BE49-F238E27FC236}">
                    <a16:creationId xmlns:a16="http://schemas.microsoft.com/office/drawing/2014/main" id="{4DA46C94-1596-1F25-B10E-603EC091F1F3}"/>
                  </a:ext>
                </a:extLst>
              </p:cNvPr>
              <p:cNvSpPr txBox="1"/>
              <p:nvPr/>
            </p:nvSpPr>
            <p:spPr>
              <a:xfrm>
                <a:off x="7864355" y="2291569"/>
                <a:ext cx="1689545" cy="23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 = very useful</a:t>
                </a:r>
              </a:p>
            </p:txBody>
          </p:sp>
          <p:sp>
            <p:nvSpPr>
              <p:cNvPr id="20" name="TextBox 18">
                <a:extLst>
                  <a:ext uri="{FF2B5EF4-FFF2-40B4-BE49-F238E27FC236}">
                    <a16:creationId xmlns:a16="http://schemas.microsoft.com/office/drawing/2014/main" id="{5E377D04-DD01-C89C-F4AD-BBAA0F91D714}"/>
                  </a:ext>
                </a:extLst>
              </p:cNvPr>
              <p:cNvSpPr txBox="1"/>
              <p:nvPr/>
            </p:nvSpPr>
            <p:spPr>
              <a:xfrm>
                <a:off x="7864827" y="3077555"/>
                <a:ext cx="1079661" cy="554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= very </a:t>
                </a:r>
                <a:b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inadequate</a:t>
                </a:r>
              </a:p>
            </p:txBody>
          </p:sp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13F1B333-3A58-F8CD-6B64-BF0A9A0E8BCD}"/>
                  </a:ext>
                </a:extLst>
              </p:cNvPr>
              <p:cNvSpPr txBox="1"/>
              <p:nvPr/>
            </p:nvSpPr>
            <p:spPr>
              <a:xfrm>
                <a:off x="7866743" y="2473043"/>
                <a:ext cx="327686" cy="23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2" name="TextBox 20">
                <a:extLst>
                  <a:ext uri="{FF2B5EF4-FFF2-40B4-BE49-F238E27FC236}">
                    <a16:creationId xmlns:a16="http://schemas.microsoft.com/office/drawing/2014/main" id="{687E25B8-A551-B08F-71EE-70D6A2329A76}"/>
                  </a:ext>
                </a:extLst>
              </p:cNvPr>
              <p:cNvSpPr txBox="1"/>
              <p:nvPr/>
            </p:nvSpPr>
            <p:spPr>
              <a:xfrm>
                <a:off x="7866889" y="2679306"/>
                <a:ext cx="327683" cy="23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3" name="TextBox 21">
                <a:extLst>
                  <a:ext uri="{FF2B5EF4-FFF2-40B4-BE49-F238E27FC236}">
                    <a16:creationId xmlns:a16="http://schemas.microsoft.com/office/drawing/2014/main" id="{104A1D40-6EAA-1CB7-F2E7-654F0E1855B9}"/>
                  </a:ext>
                </a:extLst>
              </p:cNvPr>
              <p:cNvSpPr txBox="1"/>
              <p:nvPr/>
            </p:nvSpPr>
            <p:spPr>
              <a:xfrm>
                <a:off x="7864356" y="2886595"/>
                <a:ext cx="359349" cy="23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88DE97F1-9B45-2651-F8CF-0A100FE78424}"/>
              </a:ext>
            </a:extLst>
          </p:cNvPr>
          <p:cNvGrpSpPr/>
          <p:nvPr/>
        </p:nvGrpSpPr>
        <p:grpSpPr>
          <a:xfrm>
            <a:off x="3026349" y="1810307"/>
            <a:ext cx="5391608" cy="3470207"/>
            <a:chOff x="6857253" y="3205150"/>
            <a:chExt cx="5365729" cy="2704867"/>
          </a:xfrm>
        </p:grpSpPr>
        <p:pic>
          <p:nvPicPr>
            <p:cNvPr id="25" name="Picture 23" descr="Chart, bar chart, treemap chart&#10;&#10;Description automatically generated">
              <a:extLst>
                <a:ext uri="{FF2B5EF4-FFF2-40B4-BE49-F238E27FC236}">
                  <a16:creationId xmlns:a16="http://schemas.microsoft.com/office/drawing/2014/main" id="{9DE8FDFC-F7E3-5132-4302-C3E2DDA0B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" t="5115" r="16359" b="6129"/>
            <a:stretch/>
          </p:blipFill>
          <p:spPr>
            <a:xfrm>
              <a:off x="7270304" y="3205150"/>
              <a:ext cx="3038909" cy="2265873"/>
            </a:xfrm>
            <a:prstGeom prst="rect">
              <a:avLst/>
            </a:prstGeom>
          </p:spPr>
        </p:pic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87F740D8-3D8E-21FE-6343-E623BDB8F43A}"/>
                </a:ext>
              </a:extLst>
            </p:cNvPr>
            <p:cNvGrpSpPr/>
            <p:nvPr/>
          </p:nvGrpSpPr>
          <p:grpSpPr>
            <a:xfrm>
              <a:off x="10467228" y="3963054"/>
              <a:ext cx="1755754" cy="748870"/>
              <a:chOff x="10477991" y="2864004"/>
              <a:chExt cx="1755754" cy="748870"/>
            </a:xfrm>
          </p:grpSpPr>
          <p:sp>
            <p:nvSpPr>
              <p:cNvPr id="32" name="Rectangle 30">
                <a:extLst>
                  <a:ext uri="{FF2B5EF4-FFF2-40B4-BE49-F238E27FC236}">
                    <a16:creationId xmlns:a16="http://schemas.microsoft.com/office/drawing/2014/main" id="{5955C12C-5F9D-0237-F16C-771193C40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77991" y="2868737"/>
                <a:ext cx="157997" cy="169079"/>
              </a:xfrm>
              <a:prstGeom prst="rect">
                <a:avLst/>
              </a:prstGeom>
              <a:solidFill>
                <a:srgbClr val="388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 31">
                <a:extLst>
                  <a:ext uri="{FF2B5EF4-FFF2-40B4-BE49-F238E27FC236}">
                    <a16:creationId xmlns:a16="http://schemas.microsoft.com/office/drawing/2014/main" id="{2BB0A86B-CFE9-2B08-FFAC-82355B0FAA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77991" y="3054961"/>
                <a:ext cx="157997" cy="169079"/>
              </a:xfrm>
              <a:prstGeom prst="rect">
                <a:avLst/>
              </a:prstGeom>
              <a:solidFill>
                <a:srgbClr val="8BC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tangle 32">
                <a:extLst>
                  <a:ext uri="{FF2B5EF4-FFF2-40B4-BE49-F238E27FC236}">
                    <a16:creationId xmlns:a16="http://schemas.microsoft.com/office/drawing/2014/main" id="{B32F3AE3-FCC7-D488-9951-228FEFA889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77991" y="3248944"/>
                <a:ext cx="157997" cy="169079"/>
              </a:xfrm>
              <a:prstGeom prst="rect">
                <a:avLst/>
              </a:prstGeom>
              <a:solidFill>
                <a:srgbClr val="EF6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tangle 33">
                <a:extLst>
                  <a:ext uri="{FF2B5EF4-FFF2-40B4-BE49-F238E27FC236}">
                    <a16:creationId xmlns:a16="http://schemas.microsoft.com/office/drawing/2014/main" id="{27251E58-AE8A-35CF-A759-534910513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77991" y="3431950"/>
                <a:ext cx="157997" cy="169079"/>
              </a:xfrm>
              <a:prstGeom prst="rect">
                <a:avLst/>
              </a:prstGeom>
              <a:solidFill>
                <a:srgbClr val="BF3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xtBox 34">
                <a:extLst>
                  <a:ext uri="{FF2B5EF4-FFF2-40B4-BE49-F238E27FC236}">
                    <a16:creationId xmlns:a16="http://schemas.microsoft.com/office/drawing/2014/main" id="{960FC79D-7B37-148E-0372-E94265B7CFC6}"/>
                  </a:ext>
                </a:extLst>
              </p:cNvPr>
              <p:cNvSpPr txBox="1"/>
              <p:nvPr/>
            </p:nvSpPr>
            <p:spPr>
              <a:xfrm>
                <a:off x="10579598" y="2864004"/>
                <a:ext cx="1443616" cy="215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 = very relevant</a:t>
                </a:r>
              </a:p>
            </p:txBody>
          </p:sp>
          <p:sp>
            <p:nvSpPr>
              <p:cNvPr id="37" name="TextBox 35">
                <a:extLst>
                  <a:ext uri="{FF2B5EF4-FFF2-40B4-BE49-F238E27FC236}">
                    <a16:creationId xmlns:a16="http://schemas.microsoft.com/office/drawing/2014/main" id="{AE06104A-73CB-6009-9B7B-0946E8B20956}"/>
                  </a:ext>
                </a:extLst>
              </p:cNvPr>
              <p:cNvSpPr txBox="1"/>
              <p:nvPr/>
            </p:nvSpPr>
            <p:spPr>
              <a:xfrm>
                <a:off x="10579995" y="3396966"/>
                <a:ext cx="1653750" cy="215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= very irrelevant</a:t>
                </a:r>
              </a:p>
            </p:txBody>
          </p:sp>
          <p:sp>
            <p:nvSpPr>
              <p:cNvPr id="38" name="TextBox 36">
                <a:extLst>
                  <a:ext uri="{FF2B5EF4-FFF2-40B4-BE49-F238E27FC236}">
                    <a16:creationId xmlns:a16="http://schemas.microsoft.com/office/drawing/2014/main" id="{B8596D60-AE89-C927-C566-A57D38FFA901}"/>
                  </a:ext>
                </a:extLst>
              </p:cNvPr>
              <p:cNvSpPr txBox="1"/>
              <p:nvPr/>
            </p:nvSpPr>
            <p:spPr>
              <a:xfrm>
                <a:off x="10581603" y="3026989"/>
                <a:ext cx="275010" cy="15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75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9" name="TextBox 37">
                <a:extLst>
                  <a:ext uri="{FF2B5EF4-FFF2-40B4-BE49-F238E27FC236}">
                    <a16:creationId xmlns:a16="http://schemas.microsoft.com/office/drawing/2014/main" id="{75FD888F-3B46-54AD-E9BB-838F32D85905}"/>
                  </a:ext>
                </a:extLst>
              </p:cNvPr>
              <p:cNvSpPr txBox="1"/>
              <p:nvPr/>
            </p:nvSpPr>
            <p:spPr>
              <a:xfrm>
                <a:off x="10579598" y="3225463"/>
                <a:ext cx="301584" cy="15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75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F76FA70C-B3D6-589F-21BA-5F17FA8F55AD}"/>
                </a:ext>
              </a:extLst>
            </p:cNvPr>
            <p:cNvSpPr txBox="1"/>
            <p:nvPr/>
          </p:nvSpPr>
          <p:spPr>
            <a:xfrm rot="16200000">
              <a:off x="6871888" y="4160276"/>
              <a:ext cx="577573" cy="2125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sz="78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531307F3-371C-17BD-E09E-6A2E729CB13F}"/>
                </a:ext>
              </a:extLst>
            </p:cNvPr>
            <p:cNvSpPr txBox="1"/>
            <p:nvPr/>
          </p:nvSpPr>
          <p:spPr>
            <a:xfrm>
              <a:off x="6857253" y="5670119"/>
              <a:ext cx="4200084" cy="23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How </a:t>
              </a:r>
              <a:r>
                <a:rPr lang="en-GB" sz="1400" b="1" dirty="0"/>
                <a:t>relevant</a:t>
              </a:r>
              <a:r>
                <a:rPr lang="en-GB" sz="1400" dirty="0"/>
                <a:t> were AI SA inputs in Mil 1 scenario?</a:t>
              </a: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2F6047CF-8AA2-A26A-99C9-36032297E6AF}"/>
                </a:ext>
              </a:extLst>
            </p:cNvPr>
            <p:cNvSpPr txBox="1"/>
            <p:nvPr/>
          </p:nvSpPr>
          <p:spPr>
            <a:xfrm>
              <a:off x="7336478" y="5466270"/>
              <a:ext cx="1188124" cy="15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75" dirty="0"/>
                <a:t>Quality of Service</a:t>
              </a: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1A176B18-08AA-E0B0-69CC-0E26FC22C00B}"/>
                </a:ext>
              </a:extLst>
            </p:cNvPr>
            <p:cNvSpPr txBox="1"/>
            <p:nvPr/>
          </p:nvSpPr>
          <p:spPr>
            <a:xfrm>
              <a:off x="8240338" y="5457187"/>
              <a:ext cx="1088160" cy="23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75" dirty="0"/>
                <a:t>HOP413F</a:t>
              </a:r>
              <a:br>
                <a:rPr lang="en-GB" sz="675" dirty="0"/>
              </a:br>
              <a:r>
                <a:rPr lang="en-GB" sz="675" dirty="0"/>
                <a:t>(needs to descent)</a:t>
              </a: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7200AFF9-D06E-17C1-47D7-02679AC49664}"/>
                </a:ext>
              </a:extLst>
            </p:cNvPr>
            <p:cNvSpPr txBox="1"/>
            <p:nvPr/>
          </p:nvSpPr>
          <p:spPr>
            <a:xfrm>
              <a:off x="9120594" y="5466271"/>
              <a:ext cx="1217307" cy="23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75" dirty="0"/>
                <a:t>Exit crossing</a:t>
              </a:r>
            </a:p>
            <a:p>
              <a:pPr algn="ctr"/>
              <a:r>
                <a:rPr lang="en-GB" sz="675" dirty="0"/>
                <a:t>(TOM51G &amp; EJU67NL)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493A84B-54D4-7A9F-E448-D0BD3ACF97CF}"/>
              </a:ext>
            </a:extLst>
          </p:cNvPr>
          <p:cNvSpPr txBox="1">
            <a:spLocks/>
          </p:cNvSpPr>
          <p:nvPr/>
        </p:nvSpPr>
        <p:spPr>
          <a:xfrm>
            <a:off x="8308508" y="2621375"/>
            <a:ext cx="3204343" cy="16152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038" indent="-342900">
              <a:spcBef>
                <a:spcPts val="450"/>
              </a:spcBef>
            </a:pPr>
            <a:r>
              <a:rPr lang="en-GB" sz="2000" dirty="0"/>
              <a:t>Relevance: ↑ non-obvious</a:t>
            </a:r>
          </a:p>
          <a:p>
            <a:pPr marL="300038" indent="-342900">
              <a:spcBef>
                <a:spcPts val="450"/>
              </a:spcBef>
            </a:pPr>
            <a:r>
              <a:rPr lang="en-GB" sz="2000" dirty="0"/>
              <a:t>Accuracy &gt; 50% good</a:t>
            </a:r>
          </a:p>
          <a:p>
            <a:pPr marL="300038" indent="-342900">
              <a:spcBef>
                <a:spcPts val="450"/>
              </a:spcBef>
            </a:pPr>
            <a:r>
              <a:rPr lang="en-GB" sz="2000" dirty="0"/>
              <a:t>Comprehensibility &gt; 60% </a:t>
            </a:r>
          </a:p>
          <a:p>
            <a:pPr marL="300038" indent="-342900">
              <a:spcBef>
                <a:spcPts val="450"/>
              </a:spcBef>
            </a:pPr>
            <a:r>
              <a:rPr lang="en-GB" sz="2000" dirty="0"/>
              <a:t>Trust: ↓ for some inputs</a:t>
            </a:r>
          </a:p>
        </p:txBody>
      </p:sp>
    </p:spTree>
    <p:extLst>
      <p:ext uri="{BB962C8B-B14F-4D97-AF65-F5344CB8AC3E}">
        <p14:creationId xmlns:p14="http://schemas.microsoft.com/office/powerpoint/2010/main" val="1586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746D-0DFC-451A-AF5C-23596E79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Results</a:t>
            </a:r>
            <a:r>
              <a:rPr lang="de-CH" dirty="0"/>
              <a:t>: Trust in AI SA </a:t>
            </a:r>
            <a:r>
              <a:rPr lang="de-CH" dirty="0" err="1"/>
              <a:t>inputs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ACD9-9CE4-41A4-B9E7-E0A1CF0B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27</a:t>
            </a:fld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BC54AC-ACEA-4100-ABB5-27B3DCFF6438}"/>
              </a:ext>
            </a:extLst>
          </p:cNvPr>
          <p:cNvGrpSpPr/>
          <p:nvPr/>
        </p:nvGrpSpPr>
        <p:grpSpPr>
          <a:xfrm>
            <a:off x="7156691" y="2502599"/>
            <a:ext cx="2316271" cy="982904"/>
            <a:chOff x="4198894" y="3155909"/>
            <a:chExt cx="2316271" cy="9829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11F4AF-9F05-4AC0-997C-A128205C68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8894" y="3160642"/>
              <a:ext cx="170076" cy="169079"/>
            </a:xfrm>
            <a:prstGeom prst="rect">
              <a:avLst/>
            </a:prstGeom>
            <a:solidFill>
              <a:srgbClr val="388E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AA41DF-8679-4626-938D-4AF303584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8894" y="3346866"/>
              <a:ext cx="170076" cy="169079"/>
            </a:xfrm>
            <a:prstGeom prst="rect">
              <a:avLst/>
            </a:prstGeom>
            <a:solidFill>
              <a:srgbClr val="8BC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4A266A-076D-4E3A-83C8-DD4ACDDC5C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8894" y="3531943"/>
              <a:ext cx="170076" cy="169079"/>
            </a:xfrm>
            <a:prstGeom prst="rect">
              <a:avLst/>
            </a:prstGeom>
            <a:solidFill>
              <a:srgbClr val="FFE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798131-2B14-423A-8ABF-8C73B5F42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8894" y="3713792"/>
              <a:ext cx="170076" cy="169079"/>
            </a:xfrm>
            <a:prstGeom prst="rect">
              <a:avLst/>
            </a:prstGeom>
            <a:solidFill>
              <a:srgbClr val="E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99DD56-7AE1-4B32-84E1-6C42C91A5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8894" y="3896798"/>
              <a:ext cx="170076" cy="169079"/>
            </a:xfrm>
            <a:prstGeom prst="rect">
              <a:avLst/>
            </a:prstGeom>
            <a:solidFill>
              <a:srgbClr val="BF36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059836-2EFF-4501-AE7F-787D72018958}"/>
                </a:ext>
              </a:extLst>
            </p:cNvPr>
            <p:cNvSpPr txBox="1"/>
            <p:nvPr/>
          </p:nvSpPr>
          <p:spPr>
            <a:xfrm>
              <a:off x="4308269" y="3155909"/>
              <a:ext cx="1956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5 = high </a:t>
              </a:r>
              <a:r>
                <a:rPr lang="de-CH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level</a:t>
              </a:r>
              <a:r>
                <a:rPr lang="de-CH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CH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trust</a:t>
              </a:r>
              <a:endParaRPr lang="de-CH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3CDF23-07B8-4D3B-9E08-EF7F209F8392}"/>
                </a:ext>
              </a:extLst>
            </p:cNvPr>
            <p:cNvSpPr txBox="1"/>
            <p:nvPr/>
          </p:nvSpPr>
          <p:spPr>
            <a:xfrm>
              <a:off x="4308695" y="3861814"/>
              <a:ext cx="2206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 = high </a:t>
              </a:r>
              <a:r>
                <a:rPr lang="de-CH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level</a:t>
              </a:r>
              <a:r>
                <a:rPr lang="de-CH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CH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distrust</a:t>
              </a:r>
              <a:endParaRPr lang="de-CH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C6E9B4-5270-4698-8AE0-52A7AF0D067B}"/>
                </a:ext>
              </a:extLst>
            </p:cNvPr>
            <p:cNvSpPr txBox="1"/>
            <p:nvPr/>
          </p:nvSpPr>
          <p:spPr>
            <a:xfrm>
              <a:off x="4310427" y="3318894"/>
              <a:ext cx="2960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9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FBC8AB-4A64-43A7-B0EB-AB98AF19F6BC}"/>
                </a:ext>
              </a:extLst>
            </p:cNvPr>
            <p:cNvSpPr txBox="1"/>
            <p:nvPr/>
          </p:nvSpPr>
          <p:spPr>
            <a:xfrm>
              <a:off x="4310559" y="3504142"/>
              <a:ext cx="2960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9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67606A-D063-4601-8008-950A83186C35}"/>
                </a:ext>
              </a:extLst>
            </p:cNvPr>
            <p:cNvSpPr txBox="1"/>
            <p:nvPr/>
          </p:nvSpPr>
          <p:spPr>
            <a:xfrm>
              <a:off x="4308269" y="3690311"/>
              <a:ext cx="3246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9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B16D36-8503-4D6C-89C3-9015227B8FF9}"/>
              </a:ext>
            </a:extLst>
          </p:cNvPr>
          <p:cNvGrpSpPr/>
          <p:nvPr/>
        </p:nvGrpSpPr>
        <p:grpSpPr>
          <a:xfrm>
            <a:off x="2011093" y="1448634"/>
            <a:ext cx="4531515" cy="4825569"/>
            <a:chOff x="4739286" y="1600686"/>
            <a:chExt cx="4531515" cy="482556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20BF86E-6EF3-41F2-AD60-4CB4FCD2EB75}"/>
                </a:ext>
              </a:extLst>
            </p:cNvPr>
            <p:cNvGrpSpPr/>
            <p:nvPr/>
          </p:nvGrpSpPr>
          <p:grpSpPr>
            <a:xfrm>
              <a:off x="4938202" y="1600686"/>
              <a:ext cx="4332599" cy="4825569"/>
              <a:chOff x="6832053" y="1922341"/>
              <a:chExt cx="4332599" cy="4825569"/>
            </a:xfrm>
          </p:grpSpPr>
          <p:pic>
            <p:nvPicPr>
              <p:cNvPr id="29" name="Picture 28" descr="Chart, bar chart&#10;&#10;Description automatically generated">
                <a:extLst>
                  <a:ext uri="{FF2B5EF4-FFF2-40B4-BE49-F238E27FC236}">
                    <a16:creationId xmlns:a16="http://schemas.microsoft.com/office/drawing/2014/main" id="{609926CC-2022-43F5-B877-CF2C06B34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5" t="4413" r="18707" b="6244"/>
              <a:stretch/>
            </p:blipFill>
            <p:spPr>
              <a:xfrm>
                <a:off x="6926244" y="1922341"/>
                <a:ext cx="4066300" cy="309083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B01DC23-AF34-4145-B260-B38DE2EE8CB8}"/>
                  </a:ext>
                </a:extLst>
              </p:cNvPr>
              <p:cNvSpPr txBox="1"/>
              <p:nvPr/>
            </p:nvSpPr>
            <p:spPr>
              <a:xfrm>
                <a:off x="6944974" y="6163135"/>
                <a:ext cx="42196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Figure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How much did you trust the AISA input in the scenario?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6A6761-22AF-40FC-8FF2-B03B4366CB41}"/>
                  </a:ext>
                </a:extLst>
              </p:cNvPr>
              <p:cNvSpPr txBox="1"/>
              <p:nvPr/>
            </p:nvSpPr>
            <p:spPr>
              <a:xfrm>
                <a:off x="6832053" y="5046281"/>
                <a:ext cx="11361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Crossing</a:t>
                </a:r>
              </a:p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interactive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CBACAE-6B19-442C-A43D-156EA9BA9A20}"/>
                  </a:ext>
                </a:extLst>
              </p:cNvPr>
              <p:cNvSpPr txBox="1"/>
              <p:nvPr/>
            </p:nvSpPr>
            <p:spPr>
              <a:xfrm>
                <a:off x="7699945" y="5046640"/>
                <a:ext cx="11361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Crossing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A5D3411-A394-43CE-A4C9-6D61EFD7873C}"/>
                  </a:ext>
                </a:extLst>
              </p:cNvPr>
              <p:cNvSpPr txBox="1"/>
              <p:nvPr/>
            </p:nvSpPr>
            <p:spPr>
              <a:xfrm>
                <a:off x="8558427" y="5055023"/>
                <a:ext cx="7059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F4BC660-9CE1-42A9-9AC6-0F0862558AD5}"/>
                  </a:ext>
                </a:extLst>
              </p:cNvPr>
              <p:cNvSpPr txBox="1"/>
              <p:nvPr/>
            </p:nvSpPr>
            <p:spPr>
              <a:xfrm>
                <a:off x="9340313" y="5053045"/>
                <a:ext cx="7059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Mil 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25A279E-EB48-4A91-927E-00EC0FC28BE4}"/>
                  </a:ext>
                </a:extLst>
              </p:cNvPr>
              <p:cNvSpPr txBox="1"/>
              <p:nvPr/>
            </p:nvSpPr>
            <p:spPr>
              <a:xfrm>
                <a:off x="10062904" y="5053045"/>
                <a:ext cx="7059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Mil 2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35C267-5CC3-48B2-B945-0C62DEBC1B88}"/>
                </a:ext>
              </a:extLst>
            </p:cNvPr>
            <p:cNvSpPr txBox="1"/>
            <p:nvPr/>
          </p:nvSpPr>
          <p:spPr>
            <a:xfrm rot="16200000">
              <a:off x="4003251" y="3025625"/>
              <a:ext cx="18414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Number</a:t>
              </a:r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 ATCOs</a:t>
              </a:r>
            </a:p>
          </p:txBody>
        </p:sp>
      </p:grp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8D0B0288-FB6E-1CA7-7AE2-50D5206E4DCD}"/>
              </a:ext>
            </a:extLst>
          </p:cNvPr>
          <p:cNvSpPr/>
          <p:nvPr/>
        </p:nvSpPr>
        <p:spPr>
          <a:xfrm rot="5400000">
            <a:off x="4491425" y="3677112"/>
            <a:ext cx="346481" cy="2753680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19FFF57-9991-78DF-90AC-1D4DF0304857}"/>
              </a:ext>
            </a:extLst>
          </p:cNvPr>
          <p:cNvSpPr txBox="1"/>
          <p:nvPr/>
        </p:nvSpPr>
        <p:spPr>
          <a:xfrm>
            <a:off x="4153736" y="5228357"/>
            <a:ext cx="991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watch-only</a:t>
            </a:r>
          </a:p>
        </p:txBody>
      </p:sp>
    </p:spTree>
    <p:extLst>
      <p:ext uri="{BB962C8B-B14F-4D97-AF65-F5344CB8AC3E}">
        <p14:creationId xmlns:p14="http://schemas.microsoft.com/office/powerpoint/2010/main" val="666468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2">
            <a:extLst>
              <a:ext uri="{FF2B5EF4-FFF2-40B4-BE49-F238E27FC236}">
                <a16:creationId xmlns:a16="http://schemas.microsoft.com/office/drawing/2014/main" id="{8C431BD5-0FAE-9237-F5DD-FD8EC420D8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8"/>
          <a:stretch/>
        </p:blipFill>
        <p:spPr>
          <a:xfrm>
            <a:off x="5272101" y="1212331"/>
            <a:ext cx="1212244" cy="4419992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281AC23B-EE28-DCEE-12DE-933D32EBC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74"/>
          <a:stretch/>
        </p:blipFill>
        <p:spPr>
          <a:xfrm>
            <a:off x="3110086" y="1212331"/>
            <a:ext cx="1646942" cy="4419992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41C1DB8E-6802-5D6A-7ED9-CBCF24031EAB}"/>
              </a:ext>
            </a:extLst>
          </p:cNvPr>
          <p:cNvSpPr/>
          <p:nvPr/>
        </p:nvSpPr>
        <p:spPr>
          <a:xfrm rot="16200000">
            <a:off x="1392129" y="3212214"/>
            <a:ext cx="3246255" cy="479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Overall Score </a:t>
            </a:r>
          </a:p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SASHA_Q</a:t>
            </a:r>
          </a:p>
          <a:p>
            <a:endParaRPr lang="en-GB" sz="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5B3CA2-C130-381C-235F-73F840142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5" y="541032"/>
            <a:ext cx="8941961" cy="409290"/>
          </a:xfrm>
        </p:spPr>
        <p:txBody>
          <a:bodyPr>
            <a:noAutofit/>
          </a:bodyPr>
          <a:lstStyle/>
          <a:p>
            <a:r>
              <a:rPr lang="en-GB" sz="2800" dirty="0"/>
              <a:t>Results: Lower Self-Assessed SA with Machine SA Input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8AF6D7-7F0F-3640-CF2D-AFE2BF67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674" y="6246059"/>
            <a:ext cx="2743200" cy="235955"/>
          </a:xfrm>
        </p:spPr>
        <p:txBody>
          <a:bodyPr/>
          <a:lstStyle/>
          <a:p>
            <a:fld id="{6B0C76E6-0B66-8944-91D4-A1BC6652E29F}" type="slidenum">
              <a:rPr lang="fr-FR" smtClean="0"/>
              <a:t>28</a:t>
            </a:fld>
            <a:endParaRPr lang="fr-FR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E67790-7391-F7BF-5970-05250FFDD809}"/>
              </a:ext>
            </a:extLst>
          </p:cNvPr>
          <p:cNvSpPr txBox="1"/>
          <p:nvPr/>
        </p:nvSpPr>
        <p:spPr>
          <a:xfrm>
            <a:off x="2697304" y="6043799"/>
            <a:ext cx="6706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966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Figure: Boxplots for mean scale scores for SASHA_Q for all interactive </a:t>
            </a:r>
          </a:p>
          <a:p>
            <a:r>
              <a:rPr lang="en-GB" dirty="0">
                <a:solidFill>
                  <a:srgbClr val="59666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GB" dirty="0">
                <a:solidFill>
                  <a:srgbClr val="5966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scenarios in experiment 1 (N=20) and experiment 2 (N=16)</a:t>
            </a:r>
            <a:endParaRPr lang="de-CH" dirty="0">
              <a:solidFill>
                <a:srgbClr val="59666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80CBB831-7596-E174-BF92-91DA2A2FE12C}"/>
              </a:ext>
            </a:extLst>
          </p:cNvPr>
          <p:cNvCxnSpPr>
            <a:cxnSpLocks/>
          </p:cNvCxnSpPr>
          <p:nvPr/>
        </p:nvCxnSpPr>
        <p:spPr>
          <a:xfrm flipH="1" flipV="1">
            <a:off x="2775553" y="3256386"/>
            <a:ext cx="3665573" cy="1658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B27DFF93-258A-BEC9-B289-4DC2220512F8}"/>
              </a:ext>
            </a:extLst>
          </p:cNvPr>
          <p:cNvCxnSpPr>
            <a:cxnSpLocks/>
          </p:cNvCxnSpPr>
          <p:nvPr/>
        </p:nvCxnSpPr>
        <p:spPr>
          <a:xfrm flipH="1">
            <a:off x="2775553" y="2836559"/>
            <a:ext cx="1920095" cy="0"/>
          </a:xfrm>
          <a:prstGeom prst="line">
            <a:avLst/>
          </a:prstGeom>
          <a:ln w="317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3B968E04-997E-37EB-432D-72EC2ED5B4F6}"/>
              </a:ext>
            </a:extLst>
          </p:cNvPr>
          <p:cNvCxnSpPr>
            <a:cxnSpLocks/>
          </p:cNvCxnSpPr>
          <p:nvPr/>
        </p:nvCxnSpPr>
        <p:spPr>
          <a:xfrm flipV="1">
            <a:off x="2950646" y="2836559"/>
            <a:ext cx="0" cy="415170"/>
          </a:xfrm>
          <a:prstGeom prst="straightConnector1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AB081FB1-2F3A-4910-499C-1380224527CF}"/>
              </a:ext>
            </a:extLst>
          </p:cNvPr>
          <p:cNvSpPr txBox="1"/>
          <p:nvPr/>
        </p:nvSpPr>
        <p:spPr>
          <a:xfrm>
            <a:off x="546948" y="2342021"/>
            <a:ext cx="2563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Welch Two Sample t-test:</a:t>
            </a:r>
          </a:p>
          <a:p>
            <a:pPr lvl="2"/>
            <a:endParaRPr lang="en-GB" sz="800" dirty="0">
              <a:solidFill>
                <a:srgbClr val="000000"/>
              </a:solidFill>
            </a:endParaRPr>
          </a:p>
          <a:p>
            <a:pPr lvl="2"/>
            <a:r>
              <a:rPr lang="en-GB" dirty="0">
                <a:solidFill>
                  <a:srgbClr val="000000"/>
                </a:solidFill>
              </a:rPr>
              <a:t>t= 2.046</a:t>
            </a:r>
          </a:p>
          <a:p>
            <a:pPr lvl="2"/>
            <a:r>
              <a:rPr lang="en-GB" dirty="0" err="1">
                <a:solidFill>
                  <a:srgbClr val="000000"/>
                </a:solidFill>
              </a:rPr>
              <a:t>df</a:t>
            </a:r>
            <a:r>
              <a:rPr lang="en-GB" dirty="0">
                <a:solidFill>
                  <a:srgbClr val="000000"/>
                </a:solidFill>
              </a:rPr>
              <a:t>= 27.311</a:t>
            </a:r>
          </a:p>
          <a:p>
            <a:pPr lvl="2"/>
            <a:r>
              <a:rPr lang="en-GB" dirty="0">
                <a:solidFill>
                  <a:srgbClr val="000000"/>
                </a:solidFill>
              </a:rPr>
              <a:t>p= 0.05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6B35D3-7C80-0F15-BA41-CF1694522BA4}"/>
              </a:ext>
            </a:extLst>
          </p:cNvPr>
          <p:cNvSpPr txBox="1"/>
          <p:nvPr/>
        </p:nvSpPr>
        <p:spPr>
          <a:xfrm>
            <a:off x="3499628" y="5357274"/>
            <a:ext cx="11849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Without</a:t>
            </a: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AI support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7497E8-8056-F79D-0090-99F243E1AE66}"/>
              </a:ext>
            </a:extLst>
          </p:cNvPr>
          <p:cNvSpPr txBox="1"/>
          <p:nvPr/>
        </p:nvSpPr>
        <p:spPr>
          <a:xfrm>
            <a:off x="5301198" y="5355826"/>
            <a:ext cx="11849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With</a:t>
            </a:r>
          </a:p>
          <a:p>
            <a:r>
              <a:rPr lang="en-GB" b="1" dirty="0">
                <a:solidFill>
                  <a:srgbClr val="FF0000"/>
                </a:solidFill>
              </a:rPr>
              <a:t>AI support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44B77A2-0359-C9F3-9A32-D976EF990CE1}"/>
              </a:ext>
            </a:extLst>
          </p:cNvPr>
          <p:cNvSpPr/>
          <p:nvPr/>
        </p:nvSpPr>
        <p:spPr>
          <a:xfrm>
            <a:off x="3483405" y="1212331"/>
            <a:ext cx="1212243" cy="4776041"/>
          </a:xfrm>
          <a:prstGeom prst="rect">
            <a:avLst/>
          </a:prstGeom>
          <a:solidFill>
            <a:schemeClr val="accent1">
              <a:alpha val="12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8D679F3-ED49-1379-B225-E24E747987E2}"/>
              </a:ext>
            </a:extLst>
          </p:cNvPr>
          <p:cNvSpPr/>
          <p:nvPr/>
        </p:nvSpPr>
        <p:spPr>
          <a:xfrm>
            <a:off x="5228883" y="1226115"/>
            <a:ext cx="1212243" cy="4776041"/>
          </a:xfrm>
          <a:prstGeom prst="rect">
            <a:avLst/>
          </a:prstGeom>
          <a:solidFill>
            <a:srgbClr val="FF0000">
              <a:alpha val="125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043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05D6F-33D6-B0BA-CE20-CE8F4D99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0" dirty="0"/>
              <a:t>Conclusion and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2E8D5C-2DD8-31B8-771A-3CB4C9CA8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218" y="2132856"/>
            <a:ext cx="4220767" cy="4104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Expand AI SA system:</a:t>
            </a:r>
          </a:p>
          <a:p>
            <a:r>
              <a:rPr lang="en-GB" dirty="0"/>
              <a:t>ML module to infer human intention from ET data and mouse inputs</a:t>
            </a:r>
          </a:p>
          <a:p>
            <a:r>
              <a:rPr lang="en-GB" dirty="0"/>
              <a:t>Tailor machine SA inputs to ATCO needs: </a:t>
            </a:r>
            <a:br>
              <a:rPr lang="en-GB" dirty="0"/>
            </a:b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support ATCO intentions</a:t>
            </a:r>
            <a:br>
              <a:rPr lang="en-GB" dirty="0"/>
            </a:b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offer execution of tasks</a:t>
            </a:r>
          </a:p>
          <a:p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8A66F3-0FF1-58F0-430D-E1D8163E6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ACFC7-2DE7-4CF8-B8A7-429FBF57FA19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6752A3-7F6D-80DA-D64E-2A1425080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83228"/>
            <a:ext cx="4464050" cy="35301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AC2867F-35BD-596D-3672-33A2DBBFA3E1}"/>
              </a:ext>
            </a:extLst>
          </p:cNvPr>
          <p:cNvSpPr txBox="1"/>
          <p:nvPr/>
        </p:nvSpPr>
        <p:spPr>
          <a:xfrm>
            <a:off x="1775520" y="1268760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Machine SA is accurate with need for improvement on ML module. </a:t>
            </a:r>
          </a:p>
          <a:p>
            <a:r>
              <a:rPr lang="en-GB" sz="2000" b="1" dirty="0"/>
              <a:t>Real-time performance</a:t>
            </a:r>
            <a:r>
              <a:rPr lang="en-GB" sz="2000" dirty="0"/>
              <a:t> is needed.</a:t>
            </a:r>
          </a:p>
          <a:p>
            <a:r>
              <a:rPr lang="en-GB" sz="2000" dirty="0"/>
              <a:t>Improvement of human machine interaction needed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b="1" dirty="0"/>
              <a:t>user interface </a:t>
            </a:r>
            <a:r>
              <a:rPr lang="en-GB" sz="2000" dirty="0"/>
              <a:t>(UI)?</a:t>
            </a:r>
          </a:p>
          <a:p>
            <a:endParaRPr lang="en-GB" sz="2000" dirty="0"/>
          </a:p>
          <a:p>
            <a:r>
              <a:rPr lang="en-GB" sz="2000" dirty="0"/>
              <a:t>Enable </a:t>
            </a:r>
            <a:r>
              <a:rPr lang="en-GB" sz="2000" b="1" dirty="0"/>
              <a:t>adaptable human-machine collaboration </a:t>
            </a:r>
            <a:r>
              <a:rPr lang="en-GB" sz="2000" dirty="0"/>
              <a:t>by enabling AI to </a:t>
            </a:r>
            <a:r>
              <a:rPr lang="en-GB" sz="2000" dirty="0" err="1"/>
              <a:t>antici</a:t>
            </a:r>
            <a:r>
              <a:rPr lang="en-GB" sz="2000" dirty="0"/>
              <a:t>-pate and respond to ATCO needs by understanding human intent and goals.</a:t>
            </a:r>
          </a:p>
        </p:txBody>
      </p:sp>
    </p:spTree>
    <p:extLst>
      <p:ext uri="{BB962C8B-B14F-4D97-AF65-F5344CB8AC3E}">
        <p14:creationId xmlns:p14="http://schemas.microsoft.com/office/powerpoint/2010/main" val="16290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C0B15F-B274-4811-B01E-724D8D46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87338"/>
            <a:ext cx="6335718" cy="11430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b="1" i="0" kern="1200" noProof="0" dirty="0">
                <a:latin typeface="Calibri"/>
                <a:ea typeface="+mj-ea"/>
                <a:cs typeface="Calibri"/>
              </a:rPr>
              <a:t>AISA Framework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DCAA509-02F4-4739-9D9C-51399E9B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34" y="2727211"/>
            <a:ext cx="6146004" cy="2796430"/>
          </a:xfrm>
          <a:prstGeom prst="rect">
            <a:avLst/>
          </a:prstGeom>
          <a:noFill/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77E05DFE-6FBE-4BB6-8A4F-709682A8B295}"/>
              </a:ext>
            </a:extLst>
          </p:cNvPr>
          <p:cNvSpPr txBox="1">
            <a:spLocks/>
          </p:cNvSpPr>
          <p:nvPr/>
        </p:nvSpPr>
        <p:spPr>
          <a:xfrm>
            <a:off x="2187518" y="5822302"/>
            <a:ext cx="7776020" cy="71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Artificial Situational Awareness as a Foundation for Further Automation</a:t>
            </a:r>
            <a:endParaRPr lang="hr-HR" sz="2000" dirty="0">
              <a:solidFill>
                <a:srgbClr val="000000"/>
              </a:solidFill>
            </a:endParaRPr>
          </a:p>
          <a:p>
            <a:endParaRPr lang="hr-HR" sz="2800" dirty="0"/>
          </a:p>
          <a:p>
            <a:endParaRPr lang="en-US" sz="28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91FBD0C-94B5-4CB1-BFEE-A306F4E38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981202" y="6556407"/>
            <a:ext cx="3896435" cy="252000"/>
          </a:xfrm>
        </p:spPr>
        <p:txBody>
          <a:bodyPr vert="horz" lIns="91440" tIns="45720" rIns="91440" bIns="45720" rtlCol="0" anchor="ctr" anchorCtr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24AF876-315B-4701-868B-A7DBA63C78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6256" y="6556407"/>
            <a:ext cx="2133600" cy="252000"/>
          </a:xfrm>
        </p:spPr>
        <p:txBody>
          <a:bodyPr vert="horz" lIns="91440" tIns="45720" rIns="91440" bIns="45720" rtlCol="0" anchor="ctr" anchorCtr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707FE137-0C1A-4C05-8B34-1D89C94DB814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B6E61356-0FA3-447B-9CA6-0AE080E56998}"/>
              </a:ext>
            </a:extLst>
          </p:cNvPr>
          <p:cNvSpPr txBox="1">
            <a:spLocks/>
          </p:cNvSpPr>
          <p:nvPr/>
        </p:nvSpPr>
        <p:spPr>
          <a:xfrm>
            <a:off x="1981202" y="1555610"/>
            <a:ext cx="8188655" cy="121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00"/>
                </a:solidFill>
              </a:rPr>
              <a:t>Situational awareness</a:t>
            </a:r>
            <a:r>
              <a:rPr lang="en-US" i="1" dirty="0">
                <a:solidFill>
                  <a:srgbClr val="000000"/>
                </a:solidFill>
              </a:rPr>
              <a:t> or </a:t>
            </a:r>
            <a:r>
              <a:rPr lang="en-US" b="1" i="1" dirty="0">
                <a:solidFill>
                  <a:srgbClr val="000000"/>
                </a:solidFill>
              </a:rPr>
              <a:t>situation awareness</a:t>
            </a:r>
            <a:r>
              <a:rPr lang="en-US" i="1" dirty="0">
                <a:solidFill>
                  <a:srgbClr val="000000"/>
                </a:solidFill>
              </a:rPr>
              <a:t> (</a:t>
            </a:r>
            <a:r>
              <a:rPr lang="en-US" b="1" i="1" dirty="0">
                <a:solidFill>
                  <a:srgbClr val="000000"/>
                </a:solidFill>
              </a:rPr>
              <a:t>SA</a:t>
            </a:r>
            <a:r>
              <a:rPr lang="en-US" i="1" dirty="0">
                <a:solidFill>
                  <a:srgbClr val="000000"/>
                </a:solidFill>
              </a:rPr>
              <a:t>) is the </a:t>
            </a:r>
            <a:r>
              <a:rPr lang="en-US" b="1" i="1" dirty="0">
                <a:solidFill>
                  <a:srgbClr val="FF0000"/>
                </a:solidFill>
              </a:rPr>
              <a:t>perception</a:t>
            </a:r>
            <a:r>
              <a:rPr lang="en-US" i="1" dirty="0">
                <a:solidFill>
                  <a:srgbClr val="000000"/>
                </a:solidFill>
              </a:rPr>
              <a:t> of environmental elements and events with respect to time or space, the </a:t>
            </a:r>
            <a:r>
              <a:rPr lang="en-US" b="1" i="1" dirty="0">
                <a:solidFill>
                  <a:srgbClr val="FF0000"/>
                </a:solidFill>
              </a:rPr>
              <a:t>comprehension</a:t>
            </a:r>
            <a:r>
              <a:rPr lang="en-US" i="1" dirty="0">
                <a:solidFill>
                  <a:srgbClr val="000000"/>
                </a:solidFill>
              </a:rPr>
              <a:t> of their meaning, and the </a:t>
            </a:r>
            <a:r>
              <a:rPr lang="en-US" b="1" i="1" dirty="0">
                <a:solidFill>
                  <a:srgbClr val="FF0000"/>
                </a:solidFill>
              </a:rPr>
              <a:t>projection</a:t>
            </a:r>
            <a:r>
              <a:rPr lang="en-US" i="1" dirty="0">
                <a:solidFill>
                  <a:srgbClr val="000000"/>
                </a:solidFill>
              </a:rPr>
              <a:t> of their future status.</a:t>
            </a:r>
            <a:endParaRPr lang="hr-HR" i="1" dirty="0">
              <a:solidFill>
                <a:srgbClr val="000000"/>
              </a:solidFill>
            </a:endParaRPr>
          </a:p>
          <a:p>
            <a:pPr algn="r"/>
            <a:r>
              <a:rPr lang="hr-HR" sz="1600" dirty="0"/>
              <a:t>- </a:t>
            </a:r>
            <a:r>
              <a:rPr lang="hr-HR" sz="1600" dirty="0" err="1"/>
              <a:t>Endsley</a:t>
            </a:r>
            <a:endParaRPr lang="hr-HR" sz="2800" dirty="0"/>
          </a:p>
          <a:p>
            <a:endParaRPr lang="en-US" sz="2800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1121993-4829-AC6C-B899-3A8D3F78551F}"/>
              </a:ext>
            </a:extLst>
          </p:cNvPr>
          <p:cNvSpPr/>
          <p:nvPr/>
        </p:nvSpPr>
        <p:spPr>
          <a:xfrm>
            <a:off x="4593515" y="2727211"/>
            <a:ext cx="1284121" cy="82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3F872B72-AE6A-F17D-5E4A-BEC332681D30}"/>
              </a:ext>
            </a:extLst>
          </p:cNvPr>
          <p:cNvSpPr/>
          <p:nvPr/>
        </p:nvSpPr>
        <p:spPr>
          <a:xfrm>
            <a:off x="5475643" y="3178959"/>
            <a:ext cx="1196454" cy="521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74D6323-81A0-F178-23E7-ED16F2E62D2A}"/>
              </a:ext>
            </a:extLst>
          </p:cNvPr>
          <p:cNvSpPr/>
          <p:nvPr/>
        </p:nvSpPr>
        <p:spPr>
          <a:xfrm>
            <a:off x="5877637" y="2828958"/>
            <a:ext cx="3341667" cy="2694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37DBD-4547-6F47-83D2-B86AFABE9A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</a:t>
            </a:r>
            <a:r>
              <a:rPr lang="hr-HR" dirty="0"/>
              <a:t>s</a:t>
            </a:r>
            <a:r>
              <a:rPr lang="en-GB" dirty="0"/>
              <a:t>?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068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">
            <a:extLst>
              <a:ext uri="{FF2B5EF4-FFF2-40B4-BE49-F238E27FC236}">
                <a16:creationId xmlns:a16="http://schemas.microsoft.com/office/drawing/2014/main" id="{544A13AC-3F32-7845-A634-9C0BD6AD3DA1}"/>
              </a:ext>
            </a:extLst>
          </p:cNvPr>
          <p:cNvSpPr txBox="1"/>
          <p:nvPr/>
        </p:nvSpPr>
        <p:spPr>
          <a:xfrm>
            <a:off x="11268" y="2881959"/>
            <a:ext cx="12169464" cy="109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20"/>
              </a:lnSpc>
            </a:pPr>
            <a:r>
              <a:rPr lang="fr-BE" sz="4400" dirty="0">
                <a:solidFill>
                  <a:srgbClr val="FFFFFF"/>
                </a:solidFill>
              </a:rPr>
              <a:t>THANK YOU FOR </a:t>
            </a:r>
          </a:p>
          <a:p>
            <a:pPr algn="ctr">
              <a:lnSpc>
                <a:spcPts val="3820"/>
              </a:lnSpc>
            </a:pPr>
            <a:r>
              <a:rPr lang="fr-BE" sz="4400" dirty="0">
                <a:solidFill>
                  <a:srgbClr val="FFFFFF"/>
                </a:solidFill>
              </a:rPr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35299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B7F608-C01A-4F59-A6D2-A1A4095E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87338"/>
            <a:ext cx="6335718" cy="1143000"/>
          </a:xfrm>
        </p:spPr>
        <p:txBody>
          <a:bodyPr anchor="t">
            <a:normAutofit/>
          </a:bodyPr>
          <a:lstStyle/>
          <a:p>
            <a:r>
              <a:rPr lang="en-US" dirty="0"/>
              <a:t>Aware of What?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53F1B7-E6AC-4DF4-8496-F236F688D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0522" y="5176377"/>
            <a:ext cx="6074229" cy="1259633"/>
          </a:xfrm>
        </p:spPr>
        <p:txBody>
          <a:bodyPr>
            <a:noAutofit/>
          </a:bodyPr>
          <a:lstStyle/>
          <a:p>
            <a:r>
              <a:rPr lang="en-US" sz="1800" dirty="0"/>
              <a:t>Caveat: Significant difference between AISA project goals and envisioned application of AISA in 2035 or 2040/2050</a:t>
            </a: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3FA9967-3901-490E-B214-039DD14D3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981202" y="6556407"/>
            <a:ext cx="3896435" cy="25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noProof="0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2E8AB05-AB01-4537-84B4-C39E70D8FA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6256" y="6556407"/>
            <a:ext cx="2133600" cy="25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7FE137-0C1A-4C05-8B34-1D89C94DB814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id="{B068116A-CF7C-407B-A3B1-28F18EE45F5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631361" y="1681624"/>
          <a:ext cx="6492550" cy="3494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040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ručno: oblik 13">
            <a:extLst>
              <a:ext uri="{FF2B5EF4-FFF2-40B4-BE49-F238E27FC236}">
                <a16:creationId xmlns:a16="http://schemas.microsoft.com/office/drawing/2014/main" id="{27198409-59B4-4275-847B-2E34467DF904}"/>
              </a:ext>
            </a:extLst>
          </p:cNvPr>
          <p:cNvSpPr/>
          <p:nvPr/>
        </p:nvSpPr>
        <p:spPr>
          <a:xfrm>
            <a:off x="3922099" y="3088271"/>
            <a:ext cx="489370" cy="818051"/>
          </a:xfrm>
          <a:custGeom>
            <a:avLst/>
            <a:gdLst>
              <a:gd name="connsiteX0" fmla="*/ 243468 w 652493"/>
              <a:gd name="connsiteY0" fmla="*/ 0 h 1090734"/>
              <a:gd name="connsiteX1" fmla="*/ 0 w 652493"/>
              <a:gd name="connsiteY1" fmla="*/ 0 h 1090734"/>
              <a:gd name="connsiteX2" fmla="*/ 409026 w 652493"/>
              <a:gd name="connsiteY2" fmla="*/ 545367 h 1090734"/>
              <a:gd name="connsiteX3" fmla="*/ 0 w 652493"/>
              <a:gd name="connsiteY3" fmla="*/ 1090735 h 1090734"/>
              <a:gd name="connsiteX4" fmla="*/ 243468 w 652493"/>
              <a:gd name="connsiteY4" fmla="*/ 1090735 h 1090734"/>
              <a:gd name="connsiteX5" fmla="*/ 652493 w 652493"/>
              <a:gd name="connsiteY5" fmla="*/ 545367 h 1090734"/>
              <a:gd name="connsiteX6" fmla="*/ 243468 w 652493"/>
              <a:gd name="connsiteY6" fmla="*/ 0 h 10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493" h="1090734">
                <a:moveTo>
                  <a:pt x="243468" y="0"/>
                </a:moveTo>
                <a:lnTo>
                  <a:pt x="0" y="0"/>
                </a:lnTo>
                <a:lnTo>
                  <a:pt x="409026" y="545367"/>
                </a:lnTo>
                <a:lnTo>
                  <a:pt x="0" y="1090735"/>
                </a:lnTo>
                <a:lnTo>
                  <a:pt x="243468" y="1090735"/>
                </a:lnTo>
                <a:lnTo>
                  <a:pt x="652493" y="545367"/>
                </a:lnTo>
                <a:lnTo>
                  <a:pt x="24346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944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sz="1350">
              <a:solidFill>
                <a:srgbClr val="6E6E6E"/>
              </a:solidFill>
              <a:latin typeface="Calibri"/>
            </a:endParaRPr>
          </a:p>
        </p:txBody>
      </p:sp>
      <p:sp>
        <p:nvSpPr>
          <p:cNvPr id="25" name="Prostoručno: oblik 24">
            <a:extLst>
              <a:ext uri="{FF2B5EF4-FFF2-40B4-BE49-F238E27FC236}">
                <a16:creationId xmlns:a16="http://schemas.microsoft.com/office/drawing/2014/main" id="{909E6EC0-20AE-4BBC-9585-524EF298171B}"/>
              </a:ext>
            </a:extLst>
          </p:cNvPr>
          <p:cNvSpPr/>
          <p:nvPr/>
        </p:nvSpPr>
        <p:spPr>
          <a:xfrm>
            <a:off x="3571505" y="3088271"/>
            <a:ext cx="489370" cy="818051"/>
          </a:xfrm>
          <a:custGeom>
            <a:avLst/>
            <a:gdLst>
              <a:gd name="connsiteX0" fmla="*/ 0 w 652493"/>
              <a:gd name="connsiteY0" fmla="*/ 1090735 h 1090734"/>
              <a:gd name="connsiteX1" fmla="*/ 243468 w 652493"/>
              <a:gd name="connsiteY1" fmla="*/ 1090735 h 1090734"/>
              <a:gd name="connsiteX2" fmla="*/ 652493 w 652493"/>
              <a:gd name="connsiteY2" fmla="*/ 545367 h 1090734"/>
              <a:gd name="connsiteX3" fmla="*/ 243468 w 652493"/>
              <a:gd name="connsiteY3" fmla="*/ 0 h 1090734"/>
              <a:gd name="connsiteX4" fmla="*/ 0 w 652493"/>
              <a:gd name="connsiteY4" fmla="*/ 0 h 1090734"/>
              <a:gd name="connsiteX5" fmla="*/ 409026 w 652493"/>
              <a:gd name="connsiteY5" fmla="*/ 545367 h 1090734"/>
              <a:gd name="connsiteX6" fmla="*/ 0 w 652493"/>
              <a:gd name="connsiteY6" fmla="*/ 1090735 h 10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493" h="1090734">
                <a:moveTo>
                  <a:pt x="0" y="1090735"/>
                </a:moveTo>
                <a:lnTo>
                  <a:pt x="243468" y="1090735"/>
                </a:lnTo>
                <a:lnTo>
                  <a:pt x="652493" y="545367"/>
                </a:lnTo>
                <a:lnTo>
                  <a:pt x="243468" y="0"/>
                </a:lnTo>
                <a:lnTo>
                  <a:pt x="0" y="0"/>
                </a:lnTo>
                <a:lnTo>
                  <a:pt x="409026" y="545367"/>
                </a:lnTo>
                <a:lnTo>
                  <a:pt x="0" y="109073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944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sz="1350">
              <a:solidFill>
                <a:srgbClr val="6E6E6E"/>
              </a:solidFill>
              <a:latin typeface="Calibri"/>
            </a:endParaRPr>
          </a:p>
        </p:txBody>
      </p:sp>
      <p:sp>
        <p:nvSpPr>
          <p:cNvPr id="26" name="Prostoručno: oblik 25">
            <a:extLst>
              <a:ext uri="{FF2B5EF4-FFF2-40B4-BE49-F238E27FC236}">
                <a16:creationId xmlns:a16="http://schemas.microsoft.com/office/drawing/2014/main" id="{5F0A1CBE-BB00-4A9D-AA96-247FACFECB03}"/>
              </a:ext>
            </a:extLst>
          </p:cNvPr>
          <p:cNvSpPr/>
          <p:nvPr/>
        </p:nvSpPr>
        <p:spPr>
          <a:xfrm>
            <a:off x="4272692" y="3088271"/>
            <a:ext cx="489370" cy="818051"/>
          </a:xfrm>
          <a:custGeom>
            <a:avLst/>
            <a:gdLst>
              <a:gd name="connsiteX0" fmla="*/ 243468 w 652493"/>
              <a:gd name="connsiteY0" fmla="*/ 0 h 1090734"/>
              <a:gd name="connsiteX1" fmla="*/ 0 w 652493"/>
              <a:gd name="connsiteY1" fmla="*/ 0 h 1090734"/>
              <a:gd name="connsiteX2" fmla="*/ 409026 w 652493"/>
              <a:gd name="connsiteY2" fmla="*/ 545367 h 1090734"/>
              <a:gd name="connsiteX3" fmla="*/ 0 w 652493"/>
              <a:gd name="connsiteY3" fmla="*/ 1090735 h 1090734"/>
              <a:gd name="connsiteX4" fmla="*/ 243468 w 652493"/>
              <a:gd name="connsiteY4" fmla="*/ 1090735 h 1090734"/>
              <a:gd name="connsiteX5" fmla="*/ 652493 w 652493"/>
              <a:gd name="connsiteY5" fmla="*/ 545367 h 1090734"/>
              <a:gd name="connsiteX6" fmla="*/ 243468 w 652493"/>
              <a:gd name="connsiteY6" fmla="*/ 0 h 10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493" h="1090734">
                <a:moveTo>
                  <a:pt x="243468" y="0"/>
                </a:moveTo>
                <a:lnTo>
                  <a:pt x="0" y="0"/>
                </a:lnTo>
                <a:lnTo>
                  <a:pt x="409026" y="545367"/>
                </a:lnTo>
                <a:lnTo>
                  <a:pt x="0" y="1090735"/>
                </a:lnTo>
                <a:lnTo>
                  <a:pt x="243468" y="1090735"/>
                </a:lnTo>
                <a:lnTo>
                  <a:pt x="652493" y="545367"/>
                </a:lnTo>
                <a:lnTo>
                  <a:pt x="24346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944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sz="1350">
              <a:solidFill>
                <a:srgbClr val="6E6E6E"/>
              </a:solidFill>
              <a:latin typeface="Calibri"/>
            </a:endParaRPr>
          </a:p>
        </p:txBody>
      </p:sp>
      <p:sp>
        <p:nvSpPr>
          <p:cNvPr id="71" name="Prostoručno: oblik 70">
            <a:extLst>
              <a:ext uri="{FF2B5EF4-FFF2-40B4-BE49-F238E27FC236}">
                <a16:creationId xmlns:a16="http://schemas.microsoft.com/office/drawing/2014/main" id="{29EE1F59-6A82-4918-AAD0-201EECDEDDA1}"/>
              </a:ext>
            </a:extLst>
          </p:cNvPr>
          <p:cNvSpPr/>
          <p:nvPr/>
        </p:nvSpPr>
        <p:spPr>
          <a:xfrm>
            <a:off x="4623286" y="3088271"/>
            <a:ext cx="489370" cy="818051"/>
          </a:xfrm>
          <a:custGeom>
            <a:avLst/>
            <a:gdLst>
              <a:gd name="connsiteX0" fmla="*/ 243468 w 652493"/>
              <a:gd name="connsiteY0" fmla="*/ 0 h 1090734"/>
              <a:gd name="connsiteX1" fmla="*/ 0 w 652493"/>
              <a:gd name="connsiteY1" fmla="*/ 0 h 1090734"/>
              <a:gd name="connsiteX2" fmla="*/ 409026 w 652493"/>
              <a:gd name="connsiteY2" fmla="*/ 545367 h 1090734"/>
              <a:gd name="connsiteX3" fmla="*/ 0 w 652493"/>
              <a:gd name="connsiteY3" fmla="*/ 1090735 h 1090734"/>
              <a:gd name="connsiteX4" fmla="*/ 243468 w 652493"/>
              <a:gd name="connsiteY4" fmla="*/ 1090735 h 1090734"/>
              <a:gd name="connsiteX5" fmla="*/ 652493 w 652493"/>
              <a:gd name="connsiteY5" fmla="*/ 545367 h 1090734"/>
              <a:gd name="connsiteX6" fmla="*/ 243468 w 652493"/>
              <a:gd name="connsiteY6" fmla="*/ 0 h 10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493" h="1090734">
                <a:moveTo>
                  <a:pt x="243468" y="0"/>
                </a:moveTo>
                <a:lnTo>
                  <a:pt x="0" y="0"/>
                </a:lnTo>
                <a:lnTo>
                  <a:pt x="409026" y="545367"/>
                </a:lnTo>
                <a:lnTo>
                  <a:pt x="0" y="1090735"/>
                </a:lnTo>
                <a:lnTo>
                  <a:pt x="243468" y="1090735"/>
                </a:lnTo>
                <a:lnTo>
                  <a:pt x="652493" y="545367"/>
                </a:lnTo>
                <a:lnTo>
                  <a:pt x="24346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944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sz="1350">
              <a:solidFill>
                <a:srgbClr val="6E6E6E"/>
              </a:solidFill>
              <a:latin typeface="Calibri"/>
            </a:endParaRPr>
          </a:p>
        </p:txBody>
      </p:sp>
      <p:sp>
        <p:nvSpPr>
          <p:cNvPr id="72" name="Prostoručno: oblik 71">
            <a:extLst>
              <a:ext uri="{FF2B5EF4-FFF2-40B4-BE49-F238E27FC236}">
                <a16:creationId xmlns:a16="http://schemas.microsoft.com/office/drawing/2014/main" id="{CBAC1BA8-0223-4F3B-9465-0F6C9B77EFC6}"/>
              </a:ext>
            </a:extLst>
          </p:cNvPr>
          <p:cNvSpPr/>
          <p:nvPr/>
        </p:nvSpPr>
        <p:spPr>
          <a:xfrm>
            <a:off x="4977936" y="3088271"/>
            <a:ext cx="489370" cy="818051"/>
          </a:xfrm>
          <a:custGeom>
            <a:avLst/>
            <a:gdLst>
              <a:gd name="connsiteX0" fmla="*/ 243468 w 652493"/>
              <a:gd name="connsiteY0" fmla="*/ 0 h 1090734"/>
              <a:gd name="connsiteX1" fmla="*/ 0 w 652493"/>
              <a:gd name="connsiteY1" fmla="*/ 0 h 1090734"/>
              <a:gd name="connsiteX2" fmla="*/ 409026 w 652493"/>
              <a:gd name="connsiteY2" fmla="*/ 545367 h 1090734"/>
              <a:gd name="connsiteX3" fmla="*/ 0 w 652493"/>
              <a:gd name="connsiteY3" fmla="*/ 1090735 h 1090734"/>
              <a:gd name="connsiteX4" fmla="*/ 243468 w 652493"/>
              <a:gd name="connsiteY4" fmla="*/ 1090735 h 1090734"/>
              <a:gd name="connsiteX5" fmla="*/ 652493 w 652493"/>
              <a:gd name="connsiteY5" fmla="*/ 545367 h 1090734"/>
              <a:gd name="connsiteX6" fmla="*/ 243468 w 652493"/>
              <a:gd name="connsiteY6" fmla="*/ 0 h 10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493" h="1090734">
                <a:moveTo>
                  <a:pt x="243468" y="0"/>
                </a:moveTo>
                <a:lnTo>
                  <a:pt x="0" y="0"/>
                </a:lnTo>
                <a:lnTo>
                  <a:pt x="409026" y="545367"/>
                </a:lnTo>
                <a:lnTo>
                  <a:pt x="0" y="1090735"/>
                </a:lnTo>
                <a:lnTo>
                  <a:pt x="243468" y="1090735"/>
                </a:lnTo>
                <a:lnTo>
                  <a:pt x="652493" y="545367"/>
                </a:lnTo>
                <a:lnTo>
                  <a:pt x="24346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944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sz="1350">
              <a:solidFill>
                <a:srgbClr val="6E6E6E"/>
              </a:solidFill>
              <a:latin typeface="Calibri"/>
            </a:endParaRPr>
          </a:p>
        </p:txBody>
      </p:sp>
      <p:pic>
        <p:nvPicPr>
          <p:cNvPr id="73" name="Grafika 72" descr="Mrežni dijagram">
            <a:extLst>
              <a:ext uri="{FF2B5EF4-FFF2-40B4-BE49-F238E27FC236}">
                <a16:creationId xmlns:a16="http://schemas.microsoft.com/office/drawing/2014/main" id="{919D27B6-3799-4E89-B289-A18BE61C0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453258" y="2203315"/>
            <a:ext cx="685800" cy="685800"/>
          </a:xfrm>
          <a:prstGeom prst="rect">
            <a:avLst/>
          </a:prstGeom>
        </p:spPr>
      </p:pic>
      <p:pic>
        <p:nvPicPr>
          <p:cNvPr id="75" name="Grafika 74" descr="Mrežni dijagram">
            <a:extLst>
              <a:ext uri="{FF2B5EF4-FFF2-40B4-BE49-F238E27FC236}">
                <a16:creationId xmlns:a16="http://schemas.microsoft.com/office/drawing/2014/main" id="{1C3C4EA4-85CD-4D47-AF67-41576C73F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453259" y="1810222"/>
            <a:ext cx="685800" cy="685800"/>
          </a:xfrm>
          <a:prstGeom prst="rect">
            <a:avLst/>
          </a:prstGeom>
        </p:spPr>
      </p:pic>
      <p:pic>
        <p:nvPicPr>
          <p:cNvPr id="77" name="Grafika 76" descr="Mrežni dijagram">
            <a:extLst>
              <a:ext uri="{FF2B5EF4-FFF2-40B4-BE49-F238E27FC236}">
                <a16:creationId xmlns:a16="http://schemas.microsoft.com/office/drawing/2014/main" id="{C4A41F7E-25FF-432D-9283-B866BD279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670271" y="2395472"/>
            <a:ext cx="685800" cy="685800"/>
          </a:xfrm>
          <a:prstGeom prst="rect">
            <a:avLst/>
          </a:prstGeom>
        </p:spPr>
      </p:pic>
      <p:pic>
        <p:nvPicPr>
          <p:cNvPr id="78" name="Grafika 77" descr="Mrežni dijagram">
            <a:extLst>
              <a:ext uri="{FF2B5EF4-FFF2-40B4-BE49-F238E27FC236}">
                <a16:creationId xmlns:a16="http://schemas.microsoft.com/office/drawing/2014/main" id="{A0273074-7873-44D1-A165-FF33703CD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0921" y="2011156"/>
            <a:ext cx="685800" cy="685800"/>
          </a:xfrm>
          <a:prstGeom prst="rect">
            <a:avLst/>
          </a:prstGeom>
        </p:spPr>
      </p:pic>
      <p:pic>
        <p:nvPicPr>
          <p:cNvPr id="80" name="Grafika 79" descr="Mrežni dijagram">
            <a:extLst>
              <a:ext uri="{FF2B5EF4-FFF2-40B4-BE49-F238E27FC236}">
                <a16:creationId xmlns:a16="http://schemas.microsoft.com/office/drawing/2014/main" id="{3F5294E0-DAA9-4462-B5D2-CD70C92D7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069607" y="2584723"/>
            <a:ext cx="685800" cy="685800"/>
          </a:xfrm>
          <a:prstGeom prst="rect">
            <a:avLst/>
          </a:prstGeom>
        </p:spPr>
      </p:pic>
      <p:pic>
        <p:nvPicPr>
          <p:cNvPr id="81" name="Grafika 80" descr="Mrežni dijagram">
            <a:extLst>
              <a:ext uri="{FF2B5EF4-FFF2-40B4-BE49-F238E27FC236}">
                <a16:creationId xmlns:a16="http://schemas.microsoft.com/office/drawing/2014/main" id="{993F1A8E-7ABE-4F09-B71E-D22A20360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672896" y="2779788"/>
            <a:ext cx="685800" cy="685800"/>
          </a:xfrm>
          <a:prstGeom prst="rect">
            <a:avLst/>
          </a:prstGeom>
        </p:spPr>
      </p:pic>
      <p:pic>
        <p:nvPicPr>
          <p:cNvPr id="82" name="Grafika 81" descr="Mrežni dijagram">
            <a:extLst>
              <a:ext uri="{FF2B5EF4-FFF2-40B4-BE49-F238E27FC236}">
                <a16:creationId xmlns:a16="http://schemas.microsoft.com/office/drawing/2014/main" id="{777BCC7A-1A70-4B38-928C-9E05FBBC3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645760" y="2591721"/>
            <a:ext cx="685800" cy="685800"/>
          </a:xfrm>
          <a:prstGeom prst="rect">
            <a:avLst/>
          </a:prstGeom>
        </p:spPr>
      </p:pic>
      <p:pic>
        <p:nvPicPr>
          <p:cNvPr id="83" name="Grafika 82" descr="Mrežni dijagram">
            <a:extLst>
              <a:ext uri="{FF2B5EF4-FFF2-40B4-BE49-F238E27FC236}">
                <a16:creationId xmlns:a16="http://schemas.microsoft.com/office/drawing/2014/main" id="{9BCC2444-77F2-436F-A27C-CC23AA112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69107" y="2779788"/>
            <a:ext cx="685800" cy="685800"/>
          </a:xfrm>
          <a:prstGeom prst="rect">
            <a:avLst/>
          </a:prstGeom>
        </p:spPr>
      </p:pic>
      <p:pic>
        <p:nvPicPr>
          <p:cNvPr id="84" name="Grafika 83" descr="Mrežni dijagram">
            <a:extLst>
              <a:ext uri="{FF2B5EF4-FFF2-40B4-BE49-F238E27FC236}">
                <a16:creationId xmlns:a16="http://schemas.microsoft.com/office/drawing/2014/main" id="{D5DB2F31-873D-4A2A-B58A-60E23351A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497119" y="3154396"/>
            <a:ext cx="685800" cy="685800"/>
          </a:xfrm>
          <a:prstGeom prst="rect">
            <a:avLst/>
          </a:prstGeom>
        </p:spPr>
      </p:pic>
      <p:pic>
        <p:nvPicPr>
          <p:cNvPr id="85" name="Grafika 84" descr="Mrežni dijagram">
            <a:extLst>
              <a:ext uri="{FF2B5EF4-FFF2-40B4-BE49-F238E27FC236}">
                <a16:creationId xmlns:a16="http://schemas.microsoft.com/office/drawing/2014/main" id="{95DB7DE5-F58B-4914-BBCF-34D746EEC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6115" y="3171102"/>
            <a:ext cx="685800" cy="685800"/>
          </a:xfrm>
          <a:prstGeom prst="rect">
            <a:avLst/>
          </a:prstGeom>
        </p:spPr>
      </p:pic>
      <p:pic>
        <p:nvPicPr>
          <p:cNvPr id="86" name="Grafika 85" descr="Mrežni dijagram">
            <a:extLst>
              <a:ext uri="{FF2B5EF4-FFF2-40B4-BE49-F238E27FC236}">
                <a16:creationId xmlns:a16="http://schemas.microsoft.com/office/drawing/2014/main" id="{3D6A52FD-CD80-4A0C-B9E7-2AB7A62D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5190" y="3169972"/>
            <a:ext cx="685800" cy="685800"/>
          </a:xfrm>
          <a:prstGeom prst="rect">
            <a:avLst/>
          </a:prstGeom>
        </p:spPr>
      </p:pic>
      <p:pic>
        <p:nvPicPr>
          <p:cNvPr id="87" name="Grafika 86" descr="Mrežni dijagram">
            <a:extLst>
              <a:ext uri="{FF2B5EF4-FFF2-40B4-BE49-F238E27FC236}">
                <a16:creationId xmlns:a16="http://schemas.microsoft.com/office/drawing/2014/main" id="{36104889-25FF-4187-9EE0-7AFCDECD7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821330" y="2974880"/>
            <a:ext cx="685800" cy="685800"/>
          </a:xfrm>
          <a:prstGeom prst="rect">
            <a:avLst/>
          </a:prstGeom>
        </p:spPr>
      </p:pic>
      <p:pic>
        <p:nvPicPr>
          <p:cNvPr id="88" name="Grafika 87" descr="Mrežni dijagram">
            <a:extLst>
              <a:ext uri="{FF2B5EF4-FFF2-40B4-BE49-F238E27FC236}">
                <a16:creationId xmlns:a16="http://schemas.microsoft.com/office/drawing/2014/main" id="{FF073974-A0F4-42ED-8C2E-D93575C8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836497" y="3169972"/>
            <a:ext cx="685800" cy="685800"/>
          </a:xfrm>
          <a:prstGeom prst="rect">
            <a:avLst/>
          </a:prstGeom>
        </p:spPr>
      </p:pic>
      <p:sp>
        <p:nvSpPr>
          <p:cNvPr id="27" name="Pravokutnik: zaobljeni kutovi 26">
            <a:extLst>
              <a:ext uri="{FF2B5EF4-FFF2-40B4-BE49-F238E27FC236}">
                <a16:creationId xmlns:a16="http://schemas.microsoft.com/office/drawing/2014/main" id="{4B0180CC-BB4C-46CD-83F9-F777C33E3B69}"/>
              </a:ext>
            </a:extLst>
          </p:cNvPr>
          <p:cNvSpPr/>
          <p:nvPr/>
        </p:nvSpPr>
        <p:spPr>
          <a:xfrm>
            <a:off x="2095464" y="2902533"/>
            <a:ext cx="1375153" cy="1128416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hr-HR" sz="1350" dirty="0">
                <a:solidFill>
                  <a:prstClr val="white"/>
                </a:solidFill>
                <a:latin typeface="Calibri"/>
              </a:rPr>
              <a:t>SWIM </a:t>
            </a:r>
            <a:r>
              <a:rPr lang="hr-HR" sz="1350" dirty="0" err="1">
                <a:solidFill>
                  <a:prstClr val="white"/>
                </a:solidFill>
                <a:latin typeface="Calibri"/>
              </a:rPr>
              <a:t>Information</a:t>
            </a:r>
            <a:r>
              <a:rPr lang="hr-HR" sz="1350" dirty="0">
                <a:solidFill>
                  <a:prstClr val="white"/>
                </a:solidFill>
                <a:latin typeface="Calibri"/>
              </a:rPr>
              <a:t> Exchange </a:t>
            </a:r>
            <a:r>
              <a:rPr lang="hr-HR" sz="1350" dirty="0" err="1">
                <a:solidFill>
                  <a:prstClr val="white"/>
                </a:solidFill>
                <a:latin typeface="Calibri"/>
              </a:rPr>
              <a:t>Models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" name="Picture 45" descr="A picture containing shape&#10;&#10;Description automatically generated">
            <a:extLst>
              <a:ext uri="{FF2B5EF4-FFF2-40B4-BE49-F238E27FC236}">
                <a16:creationId xmlns:a16="http://schemas.microsoft.com/office/drawing/2014/main" id="{DEC7412B-40D2-4DDA-A775-EB3831C7872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67" y="4305984"/>
            <a:ext cx="1054812" cy="1054812"/>
          </a:xfrm>
          <a:prstGeom prst="rect">
            <a:avLst/>
          </a:prstGeom>
        </p:spPr>
      </p:pic>
      <p:grpSp>
        <p:nvGrpSpPr>
          <p:cNvPr id="40" name="Grafika 89" descr="Mrežni dijagram">
            <a:extLst>
              <a:ext uri="{FF2B5EF4-FFF2-40B4-BE49-F238E27FC236}">
                <a16:creationId xmlns:a16="http://schemas.microsoft.com/office/drawing/2014/main" id="{DF32677B-AB35-4841-8E22-D620C34E7071}"/>
              </a:ext>
            </a:extLst>
          </p:cNvPr>
          <p:cNvGrpSpPr/>
          <p:nvPr/>
        </p:nvGrpSpPr>
        <p:grpSpPr>
          <a:xfrm rot="5400000">
            <a:off x="5981225" y="3685155"/>
            <a:ext cx="485775" cy="414338"/>
            <a:chOff x="6247425" y="4195873"/>
            <a:chExt cx="647700" cy="552450"/>
          </a:xfrm>
          <a:solidFill>
            <a:schemeClr val="accent4">
              <a:lumMod val="75000"/>
            </a:schemeClr>
          </a:solidFill>
        </p:grpSpPr>
        <p:sp>
          <p:nvSpPr>
            <p:cNvPr id="47" name="Prostoručno: oblik 46">
              <a:extLst>
                <a:ext uri="{FF2B5EF4-FFF2-40B4-BE49-F238E27FC236}">
                  <a16:creationId xmlns:a16="http://schemas.microsoft.com/office/drawing/2014/main" id="{93F99CFC-B792-4BB3-BE8D-4FD34430475F}"/>
                </a:ext>
              </a:extLst>
            </p:cNvPr>
            <p:cNvSpPr/>
            <p:nvPr/>
          </p:nvSpPr>
          <p:spPr>
            <a:xfrm>
              <a:off x="6247425" y="4405423"/>
              <a:ext cx="133350" cy="133350"/>
            </a:xfrm>
            <a:custGeom>
              <a:avLst/>
              <a:gdLst>
                <a:gd name="connsiteX0" fmla="*/ 0 w 133350"/>
                <a:gd name="connsiteY0" fmla="*/ 0 h 133350"/>
                <a:gd name="connsiteX1" fmla="*/ 133350 w 133350"/>
                <a:gd name="connsiteY1" fmla="*/ 0 h 133350"/>
                <a:gd name="connsiteX2" fmla="*/ 133350 w 133350"/>
                <a:gd name="connsiteY2" fmla="*/ 133350 h 133350"/>
                <a:gd name="connsiteX3" fmla="*/ 0 w 133350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350" y="0"/>
                  </a:lnTo>
                  <a:lnTo>
                    <a:pt x="133350" y="133350"/>
                  </a:lnTo>
                  <a:lnTo>
                    <a:pt x="0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 sz="1350">
                <a:solidFill>
                  <a:srgbClr val="6E6E6E"/>
                </a:solidFill>
                <a:latin typeface="Calibri"/>
              </a:endParaRPr>
            </a:p>
          </p:txBody>
        </p:sp>
        <p:sp>
          <p:nvSpPr>
            <p:cNvPr id="48" name="Prostoručno: oblik 47">
              <a:extLst>
                <a:ext uri="{FF2B5EF4-FFF2-40B4-BE49-F238E27FC236}">
                  <a16:creationId xmlns:a16="http://schemas.microsoft.com/office/drawing/2014/main" id="{BB94B7D9-054F-4A27-8FE8-742D66FD43DD}"/>
                </a:ext>
              </a:extLst>
            </p:cNvPr>
            <p:cNvSpPr/>
            <p:nvPr/>
          </p:nvSpPr>
          <p:spPr>
            <a:xfrm>
              <a:off x="6761775" y="4405423"/>
              <a:ext cx="133350" cy="133350"/>
            </a:xfrm>
            <a:custGeom>
              <a:avLst/>
              <a:gdLst>
                <a:gd name="connsiteX0" fmla="*/ 0 w 133350"/>
                <a:gd name="connsiteY0" fmla="*/ 0 h 133350"/>
                <a:gd name="connsiteX1" fmla="*/ 133350 w 133350"/>
                <a:gd name="connsiteY1" fmla="*/ 0 h 133350"/>
                <a:gd name="connsiteX2" fmla="*/ 133350 w 133350"/>
                <a:gd name="connsiteY2" fmla="*/ 133350 h 133350"/>
                <a:gd name="connsiteX3" fmla="*/ 0 w 133350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350" y="0"/>
                  </a:lnTo>
                  <a:lnTo>
                    <a:pt x="133350" y="133350"/>
                  </a:lnTo>
                  <a:lnTo>
                    <a:pt x="0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 sz="1350">
                <a:solidFill>
                  <a:srgbClr val="6E6E6E"/>
                </a:solidFill>
                <a:latin typeface="Calibri"/>
              </a:endParaRPr>
            </a:p>
          </p:txBody>
        </p:sp>
        <p:sp>
          <p:nvSpPr>
            <p:cNvPr id="51" name="Prostoručno: oblik 50">
              <a:extLst>
                <a:ext uri="{FF2B5EF4-FFF2-40B4-BE49-F238E27FC236}">
                  <a16:creationId xmlns:a16="http://schemas.microsoft.com/office/drawing/2014/main" id="{AF25E6A0-49D0-409F-A0DF-AA5D34DC4361}"/>
                </a:ext>
              </a:extLst>
            </p:cNvPr>
            <p:cNvSpPr/>
            <p:nvPr/>
          </p:nvSpPr>
          <p:spPr>
            <a:xfrm>
              <a:off x="6418875" y="4195873"/>
              <a:ext cx="304800" cy="552450"/>
            </a:xfrm>
            <a:custGeom>
              <a:avLst/>
              <a:gdLst>
                <a:gd name="connsiteX0" fmla="*/ 171450 w 304800"/>
                <a:gd name="connsiteY0" fmla="*/ 0 h 552450"/>
                <a:gd name="connsiteX1" fmla="*/ 0 w 304800"/>
                <a:gd name="connsiteY1" fmla="*/ 0 h 552450"/>
                <a:gd name="connsiteX2" fmla="*/ 0 w 304800"/>
                <a:gd name="connsiteY2" fmla="*/ 38100 h 552450"/>
                <a:gd name="connsiteX3" fmla="*/ 133350 w 304800"/>
                <a:gd name="connsiteY3" fmla="*/ 38100 h 552450"/>
                <a:gd name="connsiteX4" fmla="*/ 133350 w 304800"/>
                <a:gd name="connsiteY4" fmla="*/ 257175 h 552450"/>
                <a:gd name="connsiteX5" fmla="*/ 0 w 304800"/>
                <a:gd name="connsiteY5" fmla="*/ 257175 h 552450"/>
                <a:gd name="connsiteX6" fmla="*/ 0 w 304800"/>
                <a:gd name="connsiteY6" fmla="*/ 295275 h 552450"/>
                <a:gd name="connsiteX7" fmla="*/ 133350 w 304800"/>
                <a:gd name="connsiteY7" fmla="*/ 295275 h 552450"/>
                <a:gd name="connsiteX8" fmla="*/ 133350 w 304800"/>
                <a:gd name="connsiteY8" fmla="*/ 514350 h 552450"/>
                <a:gd name="connsiteX9" fmla="*/ 0 w 304800"/>
                <a:gd name="connsiteY9" fmla="*/ 514350 h 552450"/>
                <a:gd name="connsiteX10" fmla="*/ 0 w 304800"/>
                <a:gd name="connsiteY10" fmla="*/ 552450 h 552450"/>
                <a:gd name="connsiteX11" fmla="*/ 171450 w 304800"/>
                <a:gd name="connsiteY11" fmla="*/ 552450 h 552450"/>
                <a:gd name="connsiteX12" fmla="*/ 171450 w 304800"/>
                <a:gd name="connsiteY12" fmla="*/ 295275 h 552450"/>
                <a:gd name="connsiteX13" fmla="*/ 304800 w 304800"/>
                <a:gd name="connsiteY13" fmla="*/ 295275 h 552450"/>
                <a:gd name="connsiteX14" fmla="*/ 304800 w 304800"/>
                <a:gd name="connsiteY14" fmla="*/ 257175 h 552450"/>
                <a:gd name="connsiteX15" fmla="*/ 171450 w 304800"/>
                <a:gd name="connsiteY15" fmla="*/ 257175 h 552450"/>
                <a:gd name="connsiteX16" fmla="*/ 171450 w 304800"/>
                <a:gd name="connsiteY16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800" h="552450">
                  <a:moveTo>
                    <a:pt x="17145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33350" y="38100"/>
                  </a:lnTo>
                  <a:lnTo>
                    <a:pt x="133350" y="257175"/>
                  </a:lnTo>
                  <a:lnTo>
                    <a:pt x="0" y="257175"/>
                  </a:lnTo>
                  <a:lnTo>
                    <a:pt x="0" y="295275"/>
                  </a:lnTo>
                  <a:lnTo>
                    <a:pt x="133350" y="295275"/>
                  </a:lnTo>
                  <a:lnTo>
                    <a:pt x="133350" y="514350"/>
                  </a:lnTo>
                  <a:lnTo>
                    <a:pt x="0" y="514350"/>
                  </a:lnTo>
                  <a:lnTo>
                    <a:pt x="0" y="552450"/>
                  </a:lnTo>
                  <a:lnTo>
                    <a:pt x="171450" y="552450"/>
                  </a:lnTo>
                  <a:lnTo>
                    <a:pt x="171450" y="295275"/>
                  </a:lnTo>
                  <a:lnTo>
                    <a:pt x="304800" y="295275"/>
                  </a:lnTo>
                  <a:lnTo>
                    <a:pt x="304800" y="257175"/>
                  </a:lnTo>
                  <a:lnTo>
                    <a:pt x="171450" y="257175"/>
                  </a:lnTo>
                  <a:lnTo>
                    <a:pt x="1714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 sz="1350">
                <a:solidFill>
                  <a:srgbClr val="6E6E6E"/>
                </a:solidFill>
                <a:latin typeface="Calibri"/>
              </a:endParaRPr>
            </a:p>
          </p:txBody>
        </p:sp>
      </p:grpSp>
      <p:grpSp>
        <p:nvGrpSpPr>
          <p:cNvPr id="91" name="Grafika 89" descr="Mrežni dijagram">
            <a:extLst>
              <a:ext uri="{FF2B5EF4-FFF2-40B4-BE49-F238E27FC236}">
                <a16:creationId xmlns:a16="http://schemas.microsoft.com/office/drawing/2014/main" id="{5C1367FB-3714-4108-86B3-96711DB23D2C}"/>
              </a:ext>
            </a:extLst>
          </p:cNvPr>
          <p:cNvGrpSpPr/>
          <p:nvPr/>
        </p:nvGrpSpPr>
        <p:grpSpPr>
          <a:xfrm rot="5400000">
            <a:off x="4898174" y="4626221"/>
            <a:ext cx="485775" cy="414338"/>
            <a:chOff x="6247425" y="4195873"/>
            <a:chExt cx="647700" cy="552450"/>
          </a:xfrm>
          <a:solidFill>
            <a:schemeClr val="accent4">
              <a:lumMod val="75000"/>
            </a:schemeClr>
          </a:solidFill>
        </p:grpSpPr>
        <p:sp>
          <p:nvSpPr>
            <p:cNvPr id="92" name="Prostoručno: oblik 91">
              <a:extLst>
                <a:ext uri="{FF2B5EF4-FFF2-40B4-BE49-F238E27FC236}">
                  <a16:creationId xmlns:a16="http://schemas.microsoft.com/office/drawing/2014/main" id="{BC18A4DB-1213-46D4-897E-C8B7FD5E00A9}"/>
                </a:ext>
              </a:extLst>
            </p:cNvPr>
            <p:cNvSpPr/>
            <p:nvPr/>
          </p:nvSpPr>
          <p:spPr>
            <a:xfrm>
              <a:off x="6247425" y="4405423"/>
              <a:ext cx="133350" cy="133350"/>
            </a:xfrm>
            <a:custGeom>
              <a:avLst/>
              <a:gdLst>
                <a:gd name="connsiteX0" fmla="*/ 0 w 133350"/>
                <a:gd name="connsiteY0" fmla="*/ 0 h 133350"/>
                <a:gd name="connsiteX1" fmla="*/ 133350 w 133350"/>
                <a:gd name="connsiteY1" fmla="*/ 0 h 133350"/>
                <a:gd name="connsiteX2" fmla="*/ 133350 w 133350"/>
                <a:gd name="connsiteY2" fmla="*/ 133350 h 133350"/>
                <a:gd name="connsiteX3" fmla="*/ 0 w 133350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350" y="0"/>
                  </a:lnTo>
                  <a:lnTo>
                    <a:pt x="133350" y="133350"/>
                  </a:lnTo>
                  <a:lnTo>
                    <a:pt x="0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 sz="1350">
                <a:solidFill>
                  <a:srgbClr val="6E6E6E"/>
                </a:solidFill>
                <a:latin typeface="Calibri"/>
              </a:endParaRPr>
            </a:p>
          </p:txBody>
        </p:sp>
        <p:sp>
          <p:nvSpPr>
            <p:cNvPr id="93" name="Prostoručno: oblik 92">
              <a:extLst>
                <a:ext uri="{FF2B5EF4-FFF2-40B4-BE49-F238E27FC236}">
                  <a16:creationId xmlns:a16="http://schemas.microsoft.com/office/drawing/2014/main" id="{87AEBD07-71DC-4DF5-824E-DE2ADF53822E}"/>
                </a:ext>
              </a:extLst>
            </p:cNvPr>
            <p:cNvSpPr/>
            <p:nvPr/>
          </p:nvSpPr>
          <p:spPr>
            <a:xfrm>
              <a:off x="6761775" y="4405423"/>
              <a:ext cx="133350" cy="133350"/>
            </a:xfrm>
            <a:custGeom>
              <a:avLst/>
              <a:gdLst>
                <a:gd name="connsiteX0" fmla="*/ 0 w 133350"/>
                <a:gd name="connsiteY0" fmla="*/ 0 h 133350"/>
                <a:gd name="connsiteX1" fmla="*/ 133350 w 133350"/>
                <a:gd name="connsiteY1" fmla="*/ 0 h 133350"/>
                <a:gd name="connsiteX2" fmla="*/ 133350 w 133350"/>
                <a:gd name="connsiteY2" fmla="*/ 133350 h 133350"/>
                <a:gd name="connsiteX3" fmla="*/ 0 w 133350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3350" y="0"/>
                  </a:lnTo>
                  <a:lnTo>
                    <a:pt x="133350" y="133350"/>
                  </a:lnTo>
                  <a:lnTo>
                    <a:pt x="0" y="1333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 sz="1350">
                <a:solidFill>
                  <a:srgbClr val="6E6E6E"/>
                </a:solidFill>
                <a:latin typeface="Calibri"/>
              </a:endParaRPr>
            </a:p>
          </p:txBody>
        </p:sp>
        <p:sp>
          <p:nvSpPr>
            <p:cNvPr id="94" name="Prostoručno: oblik 93">
              <a:extLst>
                <a:ext uri="{FF2B5EF4-FFF2-40B4-BE49-F238E27FC236}">
                  <a16:creationId xmlns:a16="http://schemas.microsoft.com/office/drawing/2014/main" id="{8A4848B6-27E2-4105-9C7C-5EF82C836AA6}"/>
                </a:ext>
              </a:extLst>
            </p:cNvPr>
            <p:cNvSpPr/>
            <p:nvPr/>
          </p:nvSpPr>
          <p:spPr>
            <a:xfrm>
              <a:off x="6418875" y="4195873"/>
              <a:ext cx="304800" cy="552450"/>
            </a:xfrm>
            <a:custGeom>
              <a:avLst/>
              <a:gdLst>
                <a:gd name="connsiteX0" fmla="*/ 171450 w 304800"/>
                <a:gd name="connsiteY0" fmla="*/ 0 h 552450"/>
                <a:gd name="connsiteX1" fmla="*/ 0 w 304800"/>
                <a:gd name="connsiteY1" fmla="*/ 0 h 552450"/>
                <a:gd name="connsiteX2" fmla="*/ 0 w 304800"/>
                <a:gd name="connsiteY2" fmla="*/ 38100 h 552450"/>
                <a:gd name="connsiteX3" fmla="*/ 133350 w 304800"/>
                <a:gd name="connsiteY3" fmla="*/ 38100 h 552450"/>
                <a:gd name="connsiteX4" fmla="*/ 133350 w 304800"/>
                <a:gd name="connsiteY4" fmla="*/ 257175 h 552450"/>
                <a:gd name="connsiteX5" fmla="*/ 0 w 304800"/>
                <a:gd name="connsiteY5" fmla="*/ 257175 h 552450"/>
                <a:gd name="connsiteX6" fmla="*/ 0 w 304800"/>
                <a:gd name="connsiteY6" fmla="*/ 295275 h 552450"/>
                <a:gd name="connsiteX7" fmla="*/ 133350 w 304800"/>
                <a:gd name="connsiteY7" fmla="*/ 295275 h 552450"/>
                <a:gd name="connsiteX8" fmla="*/ 133350 w 304800"/>
                <a:gd name="connsiteY8" fmla="*/ 514350 h 552450"/>
                <a:gd name="connsiteX9" fmla="*/ 0 w 304800"/>
                <a:gd name="connsiteY9" fmla="*/ 514350 h 552450"/>
                <a:gd name="connsiteX10" fmla="*/ 0 w 304800"/>
                <a:gd name="connsiteY10" fmla="*/ 552450 h 552450"/>
                <a:gd name="connsiteX11" fmla="*/ 171450 w 304800"/>
                <a:gd name="connsiteY11" fmla="*/ 552450 h 552450"/>
                <a:gd name="connsiteX12" fmla="*/ 171450 w 304800"/>
                <a:gd name="connsiteY12" fmla="*/ 295275 h 552450"/>
                <a:gd name="connsiteX13" fmla="*/ 304800 w 304800"/>
                <a:gd name="connsiteY13" fmla="*/ 295275 h 552450"/>
                <a:gd name="connsiteX14" fmla="*/ 304800 w 304800"/>
                <a:gd name="connsiteY14" fmla="*/ 257175 h 552450"/>
                <a:gd name="connsiteX15" fmla="*/ 171450 w 304800"/>
                <a:gd name="connsiteY15" fmla="*/ 257175 h 552450"/>
                <a:gd name="connsiteX16" fmla="*/ 171450 w 304800"/>
                <a:gd name="connsiteY16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800" h="552450">
                  <a:moveTo>
                    <a:pt x="17145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33350" y="38100"/>
                  </a:lnTo>
                  <a:lnTo>
                    <a:pt x="133350" y="257175"/>
                  </a:lnTo>
                  <a:lnTo>
                    <a:pt x="0" y="257175"/>
                  </a:lnTo>
                  <a:lnTo>
                    <a:pt x="0" y="295275"/>
                  </a:lnTo>
                  <a:lnTo>
                    <a:pt x="133350" y="295275"/>
                  </a:lnTo>
                  <a:lnTo>
                    <a:pt x="133350" y="514350"/>
                  </a:lnTo>
                  <a:lnTo>
                    <a:pt x="0" y="514350"/>
                  </a:lnTo>
                  <a:lnTo>
                    <a:pt x="0" y="552450"/>
                  </a:lnTo>
                  <a:lnTo>
                    <a:pt x="171450" y="552450"/>
                  </a:lnTo>
                  <a:lnTo>
                    <a:pt x="171450" y="295275"/>
                  </a:lnTo>
                  <a:lnTo>
                    <a:pt x="304800" y="295275"/>
                  </a:lnTo>
                  <a:lnTo>
                    <a:pt x="304800" y="257175"/>
                  </a:lnTo>
                  <a:lnTo>
                    <a:pt x="171450" y="257175"/>
                  </a:lnTo>
                  <a:lnTo>
                    <a:pt x="1714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 sz="1350">
                <a:solidFill>
                  <a:srgbClr val="6E6E6E"/>
                </a:solidFill>
                <a:latin typeface="Calibri"/>
              </a:endParaRPr>
            </a:p>
          </p:txBody>
        </p:sp>
      </p:grpSp>
      <p:sp>
        <p:nvSpPr>
          <p:cNvPr id="52" name="TekstniOkvir 51">
            <a:extLst>
              <a:ext uri="{FF2B5EF4-FFF2-40B4-BE49-F238E27FC236}">
                <a16:creationId xmlns:a16="http://schemas.microsoft.com/office/drawing/2014/main" id="{AB2F7762-C100-4975-BCAE-B5345036AAA0}"/>
              </a:ext>
            </a:extLst>
          </p:cNvPr>
          <p:cNvSpPr txBox="1"/>
          <p:nvPr/>
        </p:nvSpPr>
        <p:spPr>
          <a:xfrm>
            <a:off x="4194179" y="5290609"/>
            <a:ext cx="8205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r-HR" sz="1350" b="1" dirty="0">
                <a:solidFill>
                  <a:srgbClr val="6E6E6E">
                    <a:lumMod val="65000"/>
                    <a:lumOff val="35000"/>
                  </a:srgbClr>
                </a:solidFill>
                <a:latin typeface="Calibri"/>
              </a:rPr>
              <a:t>DOMAIN EXPERTS</a:t>
            </a:r>
            <a:endParaRPr lang="en-US" sz="1350" b="1" dirty="0">
              <a:solidFill>
                <a:srgbClr val="6E6E6E">
                  <a:lumMod val="65000"/>
                  <a:lumOff val="35000"/>
                </a:srgbClr>
              </a:solidFill>
              <a:latin typeface="Calibri"/>
            </a:endParaRPr>
          </a:p>
        </p:txBody>
      </p:sp>
      <p:pic>
        <p:nvPicPr>
          <p:cNvPr id="96" name="Grafika 95" descr="Mrežni dijagram">
            <a:extLst>
              <a:ext uri="{FF2B5EF4-FFF2-40B4-BE49-F238E27FC236}">
                <a16:creationId xmlns:a16="http://schemas.microsoft.com/office/drawing/2014/main" id="{71403ACA-36ED-4BED-812F-7EF76462B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3125" y="2210312"/>
            <a:ext cx="685800" cy="685800"/>
          </a:xfrm>
          <a:prstGeom prst="rect">
            <a:avLst/>
          </a:prstGeom>
        </p:spPr>
      </p:pic>
      <p:pic>
        <p:nvPicPr>
          <p:cNvPr id="97" name="Grafika 96" descr="Mrežni dijagram">
            <a:extLst>
              <a:ext uri="{FF2B5EF4-FFF2-40B4-BE49-F238E27FC236}">
                <a16:creationId xmlns:a16="http://schemas.microsoft.com/office/drawing/2014/main" id="{07CAB3E5-97AE-42F9-A88A-B7A565504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029114" y="2395472"/>
            <a:ext cx="685800" cy="685800"/>
          </a:xfrm>
          <a:prstGeom prst="rect">
            <a:avLst/>
          </a:prstGeom>
        </p:spPr>
      </p:pic>
      <p:sp>
        <p:nvSpPr>
          <p:cNvPr id="55" name="Pravokutnik: zaobljeni kutovi 54">
            <a:extLst>
              <a:ext uri="{FF2B5EF4-FFF2-40B4-BE49-F238E27FC236}">
                <a16:creationId xmlns:a16="http://schemas.microsoft.com/office/drawing/2014/main" id="{701772CD-A368-4CA1-9410-BD82EE7CF259}"/>
              </a:ext>
            </a:extLst>
          </p:cNvPr>
          <p:cNvSpPr/>
          <p:nvPr/>
        </p:nvSpPr>
        <p:spPr>
          <a:xfrm>
            <a:off x="8394008" y="4254024"/>
            <a:ext cx="1116825" cy="1344877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hr-HR" sz="1350" dirty="0">
              <a:solidFill>
                <a:prstClr val="white"/>
              </a:solidFill>
              <a:latin typeface="Calibri"/>
            </a:endParaRPr>
          </a:p>
          <a:p>
            <a:pPr algn="ctr" defTabSz="457200"/>
            <a:endParaRPr lang="hr-HR" sz="1350" dirty="0">
              <a:solidFill>
                <a:prstClr val="white"/>
              </a:solidFill>
              <a:latin typeface="Calibri"/>
            </a:endParaRPr>
          </a:p>
          <a:p>
            <a:pPr algn="ctr" defTabSz="457200"/>
            <a:r>
              <a:rPr lang="en-US" sz="1350" dirty="0">
                <a:solidFill>
                  <a:prstClr val="white"/>
                </a:solidFill>
                <a:latin typeface="Calibri"/>
              </a:rPr>
              <a:t>Machine-learning Modules</a:t>
            </a:r>
          </a:p>
        </p:txBody>
      </p:sp>
      <p:grpSp>
        <p:nvGrpSpPr>
          <p:cNvPr id="100" name="Grupa 99">
            <a:extLst>
              <a:ext uri="{FF2B5EF4-FFF2-40B4-BE49-F238E27FC236}">
                <a16:creationId xmlns:a16="http://schemas.microsoft.com/office/drawing/2014/main" id="{757BFA5F-DB03-48E8-AE8C-9EB47B1D46BC}"/>
              </a:ext>
            </a:extLst>
          </p:cNvPr>
          <p:cNvGrpSpPr/>
          <p:nvPr/>
        </p:nvGrpSpPr>
        <p:grpSpPr>
          <a:xfrm>
            <a:off x="8378466" y="1391857"/>
            <a:ext cx="1101012" cy="1361085"/>
            <a:chOff x="9530584" y="1677495"/>
            <a:chExt cx="1468016" cy="1854906"/>
          </a:xfrm>
        </p:grpSpPr>
        <p:sp>
          <p:nvSpPr>
            <p:cNvPr id="99" name="Pravokutnik: zaobljeni kutovi 98">
              <a:extLst>
                <a:ext uri="{FF2B5EF4-FFF2-40B4-BE49-F238E27FC236}">
                  <a16:creationId xmlns:a16="http://schemas.microsoft.com/office/drawing/2014/main" id="{EFADA1A7-1055-4649-A9C3-FA8E3F93E502}"/>
                </a:ext>
              </a:extLst>
            </p:cNvPr>
            <p:cNvSpPr/>
            <p:nvPr/>
          </p:nvSpPr>
          <p:spPr>
            <a:xfrm>
              <a:off x="9530584" y="1677495"/>
              <a:ext cx="1468016" cy="185490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defTabSz="457200"/>
              <a:endParaRPr lang="hr-HR" sz="1350" dirty="0">
                <a:solidFill>
                  <a:prstClr val="white"/>
                </a:solidFill>
                <a:latin typeface="Calibri"/>
              </a:endParaRPr>
            </a:p>
            <a:p>
              <a:pPr algn="ctr" defTabSz="457200"/>
              <a:endParaRPr lang="hr-HR" sz="1350" dirty="0">
                <a:solidFill>
                  <a:prstClr val="white"/>
                </a:solidFill>
                <a:latin typeface="Calibri"/>
              </a:endParaRPr>
            </a:p>
            <a:p>
              <a:pPr algn="ctr" defTabSz="457200"/>
              <a:endParaRPr lang="hr-HR" sz="1350" dirty="0">
                <a:solidFill>
                  <a:prstClr val="white"/>
                </a:solidFill>
                <a:latin typeface="Calibri"/>
              </a:endParaRPr>
            </a:p>
            <a:p>
              <a:pPr algn="ctr" defTabSz="457200"/>
              <a:endParaRPr lang="hr-HR" sz="1350" dirty="0">
                <a:solidFill>
                  <a:prstClr val="white"/>
                </a:solidFill>
                <a:latin typeface="Calibri"/>
              </a:endParaRPr>
            </a:p>
            <a:p>
              <a:pPr algn="ctr" defTabSz="457200"/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Reasoning Engine</a:t>
              </a:r>
            </a:p>
          </p:txBody>
        </p:sp>
        <p:pic>
          <p:nvPicPr>
            <p:cNvPr id="98" name="Grafika 97" descr="Žarulja i zupčanik">
              <a:extLst>
                <a:ext uri="{FF2B5EF4-FFF2-40B4-BE49-F238E27FC236}">
                  <a16:creationId xmlns:a16="http://schemas.microsoft.com/office/drawing/2014/main" id="{CA3068C1-43EE-4BAB-9FEC-0B6726246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99297" y="1795762"/>
              <a:ext cx="1119266" cy="1119266"/>
            </a:xfrm>
            <a:prstGeom prst="rect">
              <a:avLst/>
            </a:prstGeom>
          </p:spPr>
        </p:pic>
      </p:grpSp>
      <p:grpSp>
        <p:nvGrpSpPr>
          <p:cNvPr id="104" name="Grupa 103">
            <a:extLst>
              <a:ext uri="{FF2B5EF4-FFF2-40B4-BE49-F238E27FC236}">
                <a16:creationId xmlns:a16="http://schemas.microsoft.com/office/drawing/2014/main" id="{52400598-0362-4605-83DB-7E470141B63F}"/>
              </a:ext>
            </a:extLst>
          </p:cNvPr>
          <p:cNvGrpSpPr/>
          <p:nvPr/>
        </p:nvGrpSpPr>
        <p:grpSpPr>
          <a:xfrm>
            <a:off x="5552732" y="1391857"/>
            <a:ext cx="2162183" cy="2862167"/>
            <a:chOff x="5695302" y="662473"/>
            <a:chExt cx="2882911" cy="3816222"/>
          </a:xfrm>
        </p:grpSpPr>
        <p:sp>
          <p:nvSpPr>
            <p:cNvPr id="101" name="Pravokutnik: zaobljeni kutovi 100">
              <a:extLst>
                <a:ext uri="{FF2B5EF4-FFF2-40B4-BE49-F238E27FC236}">
                  <a16:creationId xmlns:a16="http://schemas.microsoft.com/office/drawing/2014/main" id="{3775892D-2796-48F5-91AC-99D48C504DDE}"/>
                </a:ext>
              </a:extLst>
            </p:cNvPr>
            <p:cNvSpPr/>
            <p:nvPr/>
          </p:nvSpPr>
          <p:spPr>
            <a:xfrm>
              <a:off x="5695302" y="662473"/>
              <a:ext cx="2882911" cy="3816222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kstniOkvir 102">
              <a:extLst>
                <a:ext uri="{FF2B5EF4-FFF2-40B4-BE49-F238E27FC236}">
                  <a16:creationId xmlns:a16="http://schemas.microsoft.com/office/drawing/2014/main" id="{8CFD2651-495E-451F-84EF-6FBF4519C96E}"/>
                </a:ext>
              </a:extLst>
            </p:cNvPr>
            <p:cNvSpPr txBox="1"/>
            <p:nvPr/>
          </p:nvSpPr>
          <p:spPr>
            <a:xfrm>
              <a:off x="6183315" y="768822"/>
              <a:ext cx="21746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350" dirty="0">
                  <a:solidFill>
                    <a:srgbClr val="4E88C7">
                      <a:lumMod val="50000"/>
                    </a:srgbClr>
                  </a:solidFill>
                  <a:latin typeface="Calibri"/>
                </a:rPr>
                <a:t>Knowledge-graph</a:t>
              </a:r>
            </a:p>
          </p:txBody>
        </p:sp>
      </p:grpSp>
      <p:pic>
        <p:nvPicPr>
          <p:cNvPr id="106" name="Grafika 105" descr="Krug od strelica">
            <a:extLst>
              <a:ext uri="{FF2B5EF4-FFF2-40B4-BE49-F238E27FC236}">
                <a16:creationId xmlns:a16="http://schemas.microsoft.com/office/drawing/2014/main" id="{0F93D015-4278-4766-8BBB-7A8F9B6114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98644" y="1810222"/>
            <a:ext cx="685800" cy="685800"/>
          </a:xfrm>
          <a:prstGeom prst="rect">
            <a:avLst/>
          </a:prstGeom>
        </p:spPr>
      </p:pic>
      <p:grpSp>
        <p:nvGrpSpPr>
          <p:cNvPr id="108" name="Grupa 107">
            <a:extLst>
              <a:ext uri="{FF2B5EF4-FFF2-40B4-BE49-F238E27FC236}">
                <a16:creationId xmlns:a16="http://schemas.microsoft.com/office/drawing/2014/main" id="{7841CDC9-E32E-4E32-9719-19E49C98EE51}"/>
              </a:ext>
            </a:extLst>
          </p:cNvPr>
          <p:cNvGrpSpPr/>
          <p:nvPr/>
        </p:nvGrpSpPr>
        <p:grpSpPr>
          <a:xfrm>
            <a:off x="5889291" y="2804769"/>
            <a:ext cx="1127372" cy="1344440"/>
            <a:chOff x="9438499" y="662473"/>
            <a:chExt cx="1503163" cy="1792586"/>
          </a:xfrm>
        </p:grpSpPr>
        <p:sp>
          <p:nvSpPr>
            <p:cNvPr id="107" name="Pravokutnik: zaobljeni kutovi 106">
              <a:extLst>
                <a:ext uri="{FF2B5EF4-FFF2-40B4-BE49-F238E27FC236}">
                  <a16:creationId xmlns:a16="http://schemas.microsoft.com/office/drawing/2014/main" id="{26FB62F2-EF19-435C-A23E-13616F22A8B2}"/>
                </a:ext>
              </a:extLst>
            </p:cNvPr>
            <p:cNvSpPr/>
            <p:nvPr/>
          </p:nvSpPr>
          <p:spPr>
            <a:xfrm>
              <a:off x="9438499" y="662473"/>
              <a:ext cx="1503163" cy="179258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hr-HR" sz="1350" dirty="0">
                <a:solidFill>
                  <a:prstClr val="white"/>
                </a:solidFill>
                <a:latin typeface="Calibri"/>
              </a:endParaRPr>
            </a:p>
            <a:p>
              <a:pPr algn="ctr" defTabSz="457200"/>
              <a:endParaRPr lang="hr-HR" sz="1350" dirty="0">
                <a:solidFill>
                  <a:prstClr val="white"/>
                </a:solidFill>
                <a:latin typeface="Calibri"/>
              </a:endParaRPr>
            </a:p>
            <a:p>
              <a:pPr algn="ctr" defTabSz="457200"/>
              <a:endParaRPr lang="hr-HR" sz="1350" dirty="0">
                <a:solidFill>
                  <a:prstClr val="white"/>
                </a:solidFill>
                <a:latin typeface="Calibri"/>
              </a:endParaRPr>
            </a:p>
            <a:p>
              <a:pPr algn="ctr" defTabSz="457200"/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Knowledge-graph</a:t>
              </a:r>
            </a:p>
          </p:txBody>
        </p:sp>
        <p:pic>
          <p:nvPicPr>
            <p:cNvPr id="109" name="Grafika 108" descr="Mrežni dijagram">
              <a:extLst>
                <a:ext uri="{FF2B5EF4-FFF2-40B4-BE49-F238E27FC236}">
                  <a16:creationId xmlns:a16="http://schemas.microsoft.com/office/drawing/2014/main" id="{DF6F2300-2F9A-4E4C-8E35-4C317069E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9732880" y="816998"/>
              <a:ext cx="914400" cy="914400"/>
            </a:xfrm>
            <a:prstGeom prst="rect">
              <a:avLst/>
            </a:prstGeom>
          </p:spPr>
        </p:pic>
      </p:grpSp>
      <p:pic>
        <p:nvPicPr>
          <p:cNvPr id="111" name="Grafika 110" descr="Proceduralni priručnik">
            <a:extLst>
              <a:ext uri="{FF2B5EF4-FFF2-40B4-BE49-F238E27FC236}">
                <a16:creationId xmlns:a16="http://schemas.microsoft.com/office/drawing/2014/main" id="{FE0C007E-DCCF-4A5C-B013-8B80DD9D03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87306" y="4229134"/>
            <a:ext cx="685800" cy="685800"/>
          </a:xfrm>
          <a:prstGeom prst="rect">
            <a:avLst/>
          </a:prstGeom>
        </p:spPr>
      </p:pic>
      <p:grpSp>
        <p:nvGrpSpPr>
          <p:cNvPr id="114" name="Grupa 113">
            <a:extLst>
              <a:ext uri="{FF2B5EF4-FFF2-40B4-BE49-F238E27FC236}">
                <a16:creationId xmlns:a16="http://schemas.microsoft.com/office/drawing/2014/main" id="{8DBD445C-BEB7-4E66-9D9C-447F8794AD33}"/>
              </a:ext>
            </a:extLst>
          </p:cNvPr>
          <p:cNvGrpSpPr/>
          <p:nvPr/>
        </p:nvGrpSpPr>
        <p:grpSpPr>
          <a:xfrm>
            <a:off x="3191697" y="1673055"/>
            <a:ext cx="6419348" cy="3098816"/>
            <a:chOff x="2547257" y="1037405"/>
            <a:chExt cx="8559131" cy="4131754"/>
          </a:xfrm>
        </p:grpSpPr>
        <p:sp>
          <p:nvSpPr>
            <p:cNvPr id="112" name="Pravokutnik: zaobljeni kutovi 111">
              <a:extLst>
                <a:ext uri="{FF2B5EF4-FFF2-40B4-BE49-F238E27FC236}">
                  <a16:creationId xmlns:a16="http://schemas.microsoft.com/office/drawing/2014/main" id="{4E2D3FBF-14E2-4216-97CD-E863A4518508}"/>
                </a:ext>
              </a:extLst>
            </p:cNvPr>
            <p:cNvSpPr/>
            <p:nvPr/>
          </p:nvSpPr>
          <p:spPr>
            <a:xfrm>
              <a:off x="2547257" y="1586204"/>
              <a:ext cx="8559131" cy="3582955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sz="1350">
                <a:solidFill>
                  <a:srgbClr val="6E6E6E"/>
                </a:solidFill>
                <a:latin typeface="Calibri"/>
              </a:endParaRPr>
            </a:p>
          </p:txBody>
        </p:sp>
        <p:sp>
          <p:nvSpPr>
            <p:cNvPr id="113" name="TekstniOkvir 112">
              <a:extLst>
                <a:ext uri="{FF2B5EF4-FFF2-40B4-BE49-F238E27FC236}">
                  <a16:creationId xmlns:a16="http://schemas.microsoft.com/office/drawing/2014/main" id="{DE4A8AF8-B0B8-424C-BE10-5014042E4845}"/>
                </a:ext>
              </a:extLst>
            </p:cNvPr>
            <p:cNvSpPr txBox="1"/>
            <p:nvPr/>
          </p:nvSpPr>
          <p:spPr>
            <a:xfrm>
              <a:off x="4987766" y="1037405"/>
              <a:ext cx="440265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4E88C7"/>
                  </a:solidFill>
                  <a:latin typeface="Calibri"/>
                </a:rPr>
                <a:t>Proof-of-</a:t>
              </a:r>
              <a:r>
                <a:rPr lang="hr-HR" sz="2400" dirty="0">
                  <a:solidFill>
                    <a:srgbClr val="4E88C7"/>
                  </a:solidFill>
                  <a:latin typeface="Calibri"/>
                </a:rPr>
                <a:t>C</a:t>
              </a:r>
              <a:r>
                <a:rPr lang="en-US" sz="2400" dirty="0" err="1">
                  <a:solidFill>
                    <a:srgbClr val="4E88C7"/>
                  </a:solidFill>
                  <a:latin typeface="Calibri"/>
                </a:rPr>
                <a:t>oncept</a:t>
              </a:r>
              <a:r>
                <a:rPr lang="en-US" sz="2400" dirty="0">
                  <a:solidFill>
                    <a:srgbClr val="4E88C7"/>
                  </a:solidFill>
                  <a:latin typeface="Calibri"/>
                </a:rPr>
                <a:t> System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0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1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repeatCount="10000" autoRev="1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10000" autoRev="1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10000" autoRev="1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repeatCount="10000" autoRev="1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1.11111E-6 L -1.875E-6 0.125 C -1.875E-6 0.18102 -0.08867 0.25 -0.16041 0.25 L -0.32083 0.25 " pathEditMode="relative" rAng="0" ptsTypes="AAAA">
                                      <p:cBhvr>
                                        <p:cTn id="40" dur="20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6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7 2.96296E-6 L -4.16667E-7 0.1081 C -4.16667E-7 0.15671 -0.07682 0.21643 -0.13893 0.21643 L -0.27786 0.21643 " pathEditMode="relative" rAng="0" ptsTypes="AAAA">
                                      <p:cBhvr>
                                        <p:cTn id="44" dur="2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10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6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8.33333E-7 4.44444E-6 L 8.33333E-7 0.0706 C 8.33333E-7 0.10231 -0.06445 0.14143 -0.11667 0.14143 L -0.23333 0.14143 " pathEditMode="relative" rAng="0" ptsTypes="AAAA">
                                      <p:cBhvr>
                                        <p:cTn id="48" dur="2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70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6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3.7037E-6 L -1.875E-6 0.08842 C -1.875E-6 0.12801 -0.08867 0.17685 -0.16054 0.17685 L -0.32109 0.17685 " pathEditMode="relative" rAng="0" ptsTypes="AAAA">
                                      <p:cBhvr>
                                        <p:cTn id="52" dur="2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884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6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25E-7 -4.07407E-6 L 6.25E-7 0.04167 C 6.25E-7 0.06042 -0.06875 0.08357 -0.12448 0.08357 L -0.2487 0.08357 " pathEditMode="relative" rAng="0" ptsTypes="AAAA">
                                      <p:cBhvr>
                                        <p:cTn id="56" dur="2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1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6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45833E-6 -1.85185E-6 L -1.45833E-6 0.05255 C -1.45833E-6 0.07593 -0.07695 0.10509 -0.13919 0.10509 L -0.27838 0.10509 " pathEditMode="relative" rAng="0" ptsTypes="AAAA">
                                      <p:cBhvr>
                                        <p:cTn id="60" dur="2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525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6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91667E-6 7.40741E-7 L 2.91667E-6 0.05324 C 2.91667E-6 0.07708 -0.09479 0.10648 -0.17175 0.10648 L -0.34336 0.10648 " pathEditMode="relative" rAng="0" ptsTypes="AAAA">
                                      <p:cBhvr>
                                        <p:cTn id="64" dur="20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53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6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9167E-6 -4.07407E-6 L 2.29167E-6 0.03496 C 2.29167E-6 0.05047 -0.08308 0.06991 -0.15052 0.06991 L -0.30091 0.06991 " pathEditMode="relative" rAng="0" ptsTypes="AAAA">
                                      <p:cBhvr>
                                        <p:cTn id="68" dur="2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349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6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08333E-7 3.7037E-6 L -2.08333E-7 0.01597 C -2.08333E-7 0.02291 -0.10039 0.03194 -0.18164 0.03194 L -0.36328 0.03194 " pathEditMode="relative" rAng="0" ptsTypes="AAAA">
                                      <p:cBhvr>
                                        <p:cTn id="72" dur="200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4" y="15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6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08333E-6 1.48148E-6 L -2.08333E-6 -0.00347 C -2.08333E-6 -0.00486 -0.10078 -0.00671 -0.18255 -0.00671 L -0.36497 -0.00671 " pathEditMode="relative" rAng="0" ptsTypes="AAAA">
                                      <p:cBhvr>
                                        <p:cTn id="76" dur="200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55" y="-34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70833E-6 1.48148E-6 L -0.15026 1.48148E-6 C -0.21758 1.48148E-6 -0.30052 -0.00208 -0.30052 -0.00347 L -0.30052 -0.00671 " pathEditMode="relative" rAng="0" ptsTypes="AAAA">
                                      <p:cBhvr>
                                        <p:cTn id="80" dur="2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-34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6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3.95833E-6 -1.11022E-16 L 3.95833E-6 0.01227 C 3.95833E-6 0.01782 -0.07006 0.02477 -0.12683 0.02477 L -0.25339 0.02477 " pathEditMode="relative" rAng="0" ptsTypes="AAAA">
                                      <p:cBhvr>
                                        <p:cTn id="84" dur="2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122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6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54167E-6 -3.7037E-6 L 3.54167E-6 -0.00347 C 3.54167E-6 -0.00486 -0.06016 -0.00671 -0.10886 -0.00671 L -0.21771 -0.00671 " pathEditMode="relative" rAng="0" ptsTypes="AAAA">
                                      <p:cBhvr>
                                        <p:cTn id="88" dur="20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4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6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3.125E-6 -1.11111E-6 L 3.125E-6 0.0794 C 3.125E-6 0.11505 -0.03373 0.15903 -0.06107 0.15903 L -0.12201 0.15903 " pathEditMode="relative" rAng="0" ptsTypes="AAAA">
                                      <p:cBhvr>
                                        <p:cTn id="99" dur="2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794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6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1681 -0.13588 L 0.1681 -0.06852 C 0.1681 -0.03796 0.12136 3.7037E-7 0.0836 3.7037E-7 L -4.58333E-6 3.7037E-7 " pathEditMode="relative" rAng="0" ptsTypes="AAAA">
                                      <p:cBhvr>
                                        <p:cTn id="103" dur="20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678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1.66667E-6 -2.22222E-6 L 0.08815 -2.22222E-6 C 0.12761 -2.22222E-6 0.17643 0.08472 0.17643 0.15371 L 0.17643 0.30741 " pathEditMode="relative" rAng="0" ptsTypes="AAAA">
                                      <p:cBhvr>
                                        <p:cTn id="111" dur="2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1537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0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2.5E-6 4.44444E-6 L 0.07799 4.44444E-6 C 0.11302 4.44444E-6 0.15612 0.07476 0.15612 0.13564 L 0.15612 0.27152 " pathEditMode="relative" rAng="0" ptsTypes="AAAA">
                                      <p:cBhvr>
                                        <p:cTn id="115" dur="2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13565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2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123" dur="5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36601 0.23635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11806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03606 -0.2669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13356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03633 -0.26528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71" grpId="0" animBg="1"/>
      <p:bldP spid="71" grpId="1" animBg="1"/>
      <p:bldP spid="72" grpId="0" animBg="1"/>
      <p:bldP spid="72" grpId="1" animBg="1"/>
      <p:bldP spid="27" grpId="0" animBg="1"/>
      <p:bldP spid="27" grpId="1" animBg="1"/>
      <p:bldP spid="52" grpId="0"/>
      <p:bldP spid="52" grpId="1"/>
      <p:bldP spid="55" grpId="0" animBg="1"/>
      <p:bldP spid="55" grpId="1" animBg="1"/>
      <p:bldP spid="5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9DAA4A-5AA5-463D-90E1-81AFCB9B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Project Scope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407A31D-1063-4F03-920D-B2C428A2B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004" y="1166018"/>
            <a:ext cx="7359179" cy="5328394"/>
          </a:xfrm>
        </p:spPr>
      </p:pic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F44A9C0-B1D7-4E01-A458-26071A41FA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F4091E0-7F62-4C2A-A15A-9B394A47C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68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0715BA-8050-46D4-A1A3-24CE4288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87338"/>
            <a:ext cx="6150076" cy="1143000"/>
          </a:xfrm>
        </p:spPr>
        <p:txBody>
          <a:bodyPr/>
          <a:lstStyle/>
          <a:p>
            <a:r>
              <a:rPr lang="hr-HR" dirty="0"/>
              <a:t>ATCO </a:t>
            </a:r>
            <a:r>
              <a:rPr lang="hr-HR" dirty="0" err="1"/>
              <a:t>Tasks</a:t>
            </a:r>
            <a:r>
              <a:rPr lang="hr-HR" dirty="0"/>
              <a:t> </a:t>
            </a:r>
            <a:r>
              <a:rPr lang="hr-HR" dirty="0" err="1"/>
              <a:t>Define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Specific</a:t>
            </a:r>
            <a:r>
              <a:rPr lang="hr-HR" dirty="0"/>
              <a:t> </a:t>
            </a:r>
            <a:r>
              <a:rPr lang="hr-HR" dirty="0" err="1"/>
              <a:t>Operational</a:t>
            </a:r>
            <a:r>
              <a:rPr lang="hr-HR" dirty="0"/>
              <a:t> </a:t>
            </a:r>
            <a:r>
              <a:rPr lang="hr-HR" dirty="0" err="1"/>
              <a:t>Environment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F114871-9A0A-4C19-908D-4D04272C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257" y="4419189"/>
            <a:ext cx="4571999" cy="912691"/>
          </a:xfrm>
        </p:spPr>
        <p:txBody>
          <a:bodyPr>
            <a:noAutofit/>
          </a:bodyPr>
          <a:lstStyle/>
          <a:p>
            <a:r>
              <a:rPr lang="hr-HR" sz="2400" b="1" dirty="0" err="1"/>
              <a:t>Overall</a:t>
            </a:r>
            <a:r>
              <a:rPr lang="hr-HR" sz="2400" b="1" dirty="0"/>
              <a:t> 57 </a:t>
            </a:r>
            <a:r>
              <a:rPr lang="hr-HR" sz="2400" b="1" dirty="0" err="1"/>
              <a:t>tasks</a:t>
            </a:r>
            <a:r>
              <a:rPr lang="hr-HR" sz="2400" b="1" dirty="0"/>
              <a:t> </a:t>
            </a:r>
            <a:r>
              <a:rPr lang="hr-HR" sz="2400" b="1" dirty="0" err="1"/>
              <a:t>proposed</a:t>
            </a:r>
            <a:r>
              <a:rPr lang="hr-HR" sz="2400" b="1" dirty="0"/>
              <a:t> for </a:t>
            </a:r>
            <a:r>
              <a:rPr lang="hr-HR" sz="2400" b="1" dirty="0" err="1"/>
              <a:t>automation</a:t>
            </a:r>
            <a:r>
              <a:rPr lang="hr-HR" sz="2400" b="1" dirty="0"/>
              <a:t> via KG-</a:t>
            </a:r>
            <a:r>
              <a:rPr lang="hr-HR" sz="2400" b="1" dirty="0" err="1"/>
              <a:t>based</a:t>
            </a:r>
            <a:r>
              <a:rPr lang="hr-HR" sz="2400" b="1" dirty="0"/>
              <a:t> system</a:t>
            </a:r>
            <a:endParaRPr lang="en-US" sz="2400" b="1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54DB109-C760-44A4-A8A8-D5FDA41BEC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44D3A56-27B0-473C-94DE-FF909A796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54A6BF50-F091-45C7-9163-C7D4522122D4}"/>
              </a:ext>
            </a:extLst>
          </p:cNvPr>
          <p:cNvGraphicFramePr/>
          <p:nvPr/>
        </p:nvGraphicFramePr>
        <p:xfrm>
          <a:off x="1717250" y="1488212"/>
          <a:ext cx="8757501" cy="264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trelica: prema dolje 6">
            <a:extLst>
              <a:ext uri="{FF2B5EF4-FFF2-40B4-BE49-F238E27FC236}">
                <a16:creationId xmlns:a16="http://schemas.microsoft.com/office/drawing/2014/main" id="{F8657C40-FFF7-483A-8DD8-42F650DDBFF2}"/>
              </a:ext>
            </a:extLst>
          </p:cNvPr>
          <p:cNvSpPr/>
          <p:nvPr/>
        </p:nvSpPr>
        <p:spPr>
          <a:xfrm>
            <a:off x="9255456" y="3856017"/>
            <a:ext cx="365409" cy="6390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1F9F73B0-0DBA-4985-B558-ADB9FA360EDE}"/>
              </a:ext>
            </a:extLst>
          </p:cNvPr>
          <p:cNvSpPr txBox="1">
            <a:spLocks/>
          </p:cNvSpPr>
          <p:nvPr/>
        </p:nvSpPr>
        <p:spPr>
          <a:xfrm>
            <a:off x="5750256" y="5792767"/>
            <a:ext cx="4571999" cy="912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b="1" dirty="0"/>
              <a:t>72 Project-</a:t>
            </a:r>
            <a:r>
              <a:rPr lang="hr-HR" sz="2400" b="1" dirty="0" err="1"/>
              <a:t>level</a:t>
            </a:r>
            <a:r>
              <a:rPr lang="hr-HR" sz="2400" b="1" dirty="0"/>
              <a:t> </a:t>
            </a:r>
            <a:r>
              <a:rPr lang="hr-HR" sz="2400" b="1" dirty="0" err="1"/>
              <a:t>Requirements</a:t>
            </a:r>
            <a:r>
              <a:rPr lang="hr-HR" sz="2400" b="1" dirty="0"/>
              <a:t> </a:t>
            </a:r>
            <a:endParaRPr lang="en-US" sz="2400" b="1" dirty="0"/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934E446B-F319-4BE8-9893-513748A1B5AF}"/>
              </a:ext>
            </a:extLst>
          </p:cNvPr>
          <p:cNvSpPr/>
          <p:nvPr/>
        </p:nvSpPr>
        <p:spPr>
          <a:xfrm>
            <a:off x="7670846" y="5215942"/>
            <a:ext cx="365409" cy="6390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  <p:bldP spid="7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0426AF-FAF1-285D-E868-79F343F5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AISA </a:t>
            </a:r>
            <a:r>
              <a:rPr lang="hr-HR" dirty="0" err="1"/>
              <a:t>Concept</a:t>
            </a:r>
            <a:r>
              <a:rPr lang="hr-HR" dirty="0"/>
              <a:t> </a:t>
            </a:r>
            <a:r>
              <a:rPr lang="hr-HR" dirty="0" err="1"/>
              <a:t>Assessment</a:t>
            </a:r>
            <a:endParaRPr lang="en-US" dirty="0"/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759F3D7E-7337-6429-783F-BD7BE8758C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468956"/>
              </p:ext>
            </p:extLst>
          </p:nvPr>
        </p:nvGraphicFramePr>
        <p:xfrm>
          <a:off x="2051050" y="1871663"/>
          <a:ext cx="8037513" cy="403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7716A1-E779-689B-F8B2-DBD26925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76E6-0B66-8944-91D4-A1BC6652E2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86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FA8AB-99E9-49C3-82C0-54B1003A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 Assessment </a:t>
            </a:r>
            <a:r>
              <a:rPr lang="en-GB" dirty="0"/>
              <a:t>Goals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32AE262C-8265-4A20-82C2-5DB463A3B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564567"/>
              </p:ext>
            </p:extLst>
          </p:nvPr>
        </p:nvGraphicFramePr>
        <p:xfrm>
          <a:off x="1751203" y="1280160"/>
          <a:ext cx="8569556" cy="5204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69B3A7-622C-48F9-A250-2B05BAD4A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7FE137-0C1A-4C05-8B34-1D89C94DB814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264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8"/>
</p:tagLst>
</file>

<file path=ppt/theme/theme1.xml><?xml version="1.0" encoding="utf-8"?>
<a:theme xmlns:a="http://schemas.openxmlformats.org/drawingml/2006/main" name="Conception personnalisée">
  <a:themeElements>
    <a:clrScheme name="SESAR 3">
      <a:dk1>
        <a:srgbClr val="002F6E"/>
      </a:dk1>
      <a:lt1>
        <a:srgbClr val="009DD9"/>
      </a:lt1>
      <a:dk2>
        <a:srgbClr val="79B51D"/>
      </a:dk2>
      <a:lt2>
        <a:srgbClr val="F2DB00"/>
      </a:lt2>
      <a:accent1>
        <a:srgbClr val="79B51D"/>
      </a:accent1>
      <a:accent2>
        <a:srgbClr val="009DD9"/>
      </a:accent2>
      <a:accent3>
        <a:srgbClr val="BDCD00"/>
      </a:accent3>
      <a:accent4>
        <a:srgbClr val="F2DB00"/>
      </a:accent4>
      <a:accent5>
        <a:srgbClr val="E08A00"/>
      </a:accent5>
      <a:accent6>
        <a:srgbClr val="009DD9"/>
      </a:accent6>
      <a:hlink>
        <a:srgbClr val="001F59"/>
      </a:hlink>
      <a:folHlink>
        <a:srgbClr val="009DD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arJU" id="{141B2CD0-5E05-6C4C-B8B8-86B4372BE19F}" vid="{7B77C5C0-68AE-EF40-9F37-7C9BBFEEDEB8}"/>
    </a:ext>
  </a:extLst>
</a:theme>
</file>

<file path=ppt/theme/theme2.xml><?xml version="1.0" encoding="utf-8"?>
<a:theme xmlns:a="http://schemas.openxmlformats.org/drawingml/2006/main" name="1_Conception personnalisée">
  <a:themeElements>
    <a:clrScheme name="SESAR 3">
      <a:dk1>
        <a:srgbClr val="002F6E"/>
      </a:dk1>
      <a:lt1>
        <a:srgbClr val="009DD9"/>
      </a:lt1>
      <a:dk2>
        <a:srgbClr val="79B51D"/>
      </a:dk2>
      <a:lt2>
        <a:srgbClr val="F2DB00"/>
      </a:lt2>
      <a:accent1>
        <a:srgbClr val="79B51D"/>
      </a:accent1>
      <a:accent2>
        <a:srgbClr val="009DD9"/>
      </a:accent2>
      <a:accent3>
        <a:srgbClr val="BDCD00"/>
      </a:accent3>
      <a:accent4>
        <a:srgbClr val="F2DB00"/>
      </a:accent4>
      <a:accent5>
        <a:srgbClr val="E08A00"/>
      </a:accent5>
      <a:accent6>
        <a:srgbClr val="009DD9"/>
      </a:accent6>
      <a:hlink>
        <a:srgbClr val="001F59"/>
      </a:hlink>
      <a:folHlink>
        <a:srgbClr val="009DD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arJU" id="{141B2CD0-5E05-6C4C-B8B8-86B4372BE19F}" vid="{479B5C36-AD81-D046-B7BD-592F51D21C5E}"/>
    </a:ext>
  </a:extLst>
</a:theme>
</file>

<file path=ppt/theme/theme3.xml><?xml version="1.0" encoding="utf-8"?>
<a:theme xmlns:a="http://schemas.openxmlformats.org/drawingml/2006/main" name="Thème Office">
  <a:themeElements>
    <a:clrScheme name="SESAR 5">
      <a:dk1>
        <a:srgbClr val="002F6E"/>
      </a:dk1>
      <a:lt1>
        <a:srgbClr val="FFFFFF"/>
      </a:lt1>
      <a:dk2>
        <a:srgbClr val="79B51D"/>
      </a:dk2>
      <a:lt2>
        <a:srgbClr val="F2DB00"/>
      </a:lt2>
      <a:accent1>
        <a:srgbClr val="79B51D"/>
      </a:accent1>
      <a:accent2>
        <a:srgbClr val="009DD9"/>
      </a:accent2>
      <a:accent3>
        <a:srgbClr val="001F59"/>
      </a:accent3>
      <a:accent4>
        <a:srgbClr val="F2DB00"/>
      </a:accent4>
      <a:accent5>
        <a:srgbClr val="E08A00"/>
      </a:accent5>
      <a:accent6>
        <a:srgbClr val="009DD9"/>
      </a:accent6>
      <a:hlink>
        <a:srgbClr val="001F59"/>
      </a:hlink>
      <a:folHlink>
        <a:srgbClr val="009DD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arJU" id="{141B2CD0-5E05-6C4C-B8B8-86B4372BE19F}" vid="{DBACA91A-5FD3-6A46-A637-F671371FD1B8}"/>
    </a:ext>
  </a:extLst>
</a:theme>
</file>

<file path=ppt/theme/theme4.xml><?xml version="1.0" encoding="utf-8"?>
<a:theme xmlns:a="http://schemas.openxmlformats.org/drawingml/2006/main" name="2_Conception personnalisée">
  <a:themeElements>
    <a:clrScheme name="SESAR 3">
      <a:dk1>
        <a:srgbClr val="002F6E"/>
      </a:dk1>
      <a:lt1>
        <a:srgbClr val="009DD9"/>
      </a:lt1>
      <a:dk2>
        <a:srgbClr val="79B51D"/>
      </a:dk2>
      <a:lt2>
        <a:srgbClr val="F2DB00"/>
      </a:lt2>
      <a:accent1>
        <a:srgbClr val="79B51D"/>
      </a:accent1>
      <a:accent2>
        <a:srgbClr val="009DD9"/>
      </a:accent2>
      <a:accent3>
        <a:srgbClr val="BDCD00"/>
      </a:accent3>
      <a:accent4>
        <a:srgbClr val="F2DB00"/>
      </a:accent4>
      <a:accent5>
        <a:srgbClr val="E08A00"/>
      </a:accent5>
      <a:accent6>
        <a:srgbClr val="009DD9"/>
      </a:accent6>
      <a:hlink>
        <a:srgbClr val="001F59"/>
      </a:hlink>
      <a:folHlink>
        <a:srgbClr val="009DD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arJU" id="{141B2CD0-5E05-6C4C-B8B8-86B4372BE19F}" vid="{5EB581FF-E5D4-6345-83F6-8C6F2A1A2AED}"/>
    </a:ext>
  </a:extLst>
</a:theme>
</file>

<file path=ppt/theme/theme5.xml><?xml version="1.0" encoding="utf-8"?>
<a:theme xmlns:a="http://schemas.openxmlformats.org/drawingml/2006/main" name="SESAR ER Presentation template">
  <a:themeElements>
    <a:clrScheme name="Custom 5">
      <a:dk1>
        <a:srgbClr val="6E6E6E"/>
      </a:dk1>
      <a:lt1>
        <a:sysClr val="window" lastClr="FFFFFF"/>
      </a:lt1>
      <a:dk2>
        <a:srgbClr val="4E88C7"/>
      </a:dk2>
      <a:lt2>
        <a:srgbClr val="FFFFFF"/>
      </a:lt2>
      <a:accent1>
        <a:srgbClr val="4E88C7"/>
      </a:accent1>
      <a:accent2>
        <a:srgbClr val="00428F"/>
      </a:accent2>
      <a:accent3>
        <a:srgbClr val="6EB628"/>
      </a:accent3>
      <a:accent4>
        <a:srgbClr val="05225B"/>
      </a:accent4>
      <a:accent5>
        <a:srgbClr val="FFC11E"/>
      </a:accent5>
      <a:accent6>
        <a:srgbClr val="008C82"/>
      </a:accent6>
      <a:hlink>
        <a:srgbClr val="00C5FF"/>
      </a:hlink>
      <a:folHlink>
        <a:srgbClr val="5EDB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89C02E0FAE504EB6EDA8FE904A9599" ma:contentTypeVersion="1" ma:contentTypeDescription="Create a new document." ma:contentTypeScope="" ma:versionID="2c40a724df6e37e58431545d48094880">
  <xsd:schema xmlns:xsd="http://www.w3.org/2001/XMLSchema" xmlns:xs="http://www.w3.org/2001/XMLSchema" xmlns:p="http://schemas.microsoft.com/office/2006/metadata/properties" xmlns:ns2="9b379b8e-d7b4-4617-984b-be182108d5a0" targetNamespace="http://schemas.microsoft.com/office/2006/metadata/properties" ma:root="true" ma:fieldsID="cefc31b7faccf5e6bee19614cd78ac8f" ns2:_="">
    <xsd:import namespace="9b379b8e-d7b4-4617-984b-be182108d5a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79b8e-d7b4-4617-984b-be182108d5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9B9959-8D21-4546-8F03-E37FADF7B78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9b379b8e-d7b4-4617-984b-be182108d5a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2EAC66-92FD-4C9F-9662-370A555E4C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536087-0872-44B6-9B39-D9DE351442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379b8e-d7b4-4617-984b-be182108d5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S3 SESAR3JU PPT template</Template>
  <TotalTime>7</TotalTime>
  <Words>2012</Words>
  <Application>Microsoft Office PowerPoint</Application>
  <PresentationFormat>Široki zaslon</PresentationFormat>
  <Paragraphs>373</Paragraphs>
  <Slides>31</Slides>
  <Notes>7</Notes>
  <HiddenSlides>0</HiddenSlides>
  <MMClips>2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5</vt:i4>
      </vt:variant>
      <vt:variant>
        <vt:lpstr>Naslovi slajdova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Calibri-Bold</vt:lpstr>
      <vt:lpstr>inherit</vt:lpstr>
      <vt:lpstr>Wingdings</vt:lpstr>
      <vt:lpstr>Conception personnalisée</vt:lpstr>
      <vt:lpstr>1_Conception personnalisée</vt:lpstr>
      <vt:lpstr>Thème Office</vt:lpstr>
      <vt:lpstr>2_Conception personnalisée</vt:lpstr>
      <vt:lpstr>SESAR ER Presentation template</vt:lpstr>
      <vt:lpstr>PowerPoint prezentacija</vt:lpstr>
      <vt:lpstr>AISA Objectives</vt:lpstr>
      <vt:lpstr>AISA Framework</vt:lpstr>
      <vt:lpstr>Aware of What?</vt:lpstr>
      <vt:lpstr>PowerPoint prezentacija</vt:lpstr>
      <vt:lpstr>Project Scope</vt:lpstr>
      <vt:lpstr>ATCO Tasks Define the Specific Operational Environment</vt:lpstr>
      <vt:lpstr>AISA Concept Assessment</vt:lpstr>
      <vt:lpstr>Risk Assessment Goals</vt:lpstr>
      <vt:lpstr>Risk Assessment</vt:lpstr>
      <vt:lpstr>Risk assessment conclusions</vt:lpstr>
      <vt:lpstr>AISA Concept Assessment</vt:lpstr>
      <vt:lpstr>EXPERIMENTS AT SKYGUIDE</vt:lpstr>
      <vt:lpstr>EXPERIMENTAL SETUP TO COLLECT DATA</vt:lpstr>
      <vt:lpstr>SCENERY</vt:lpstr>
      <vt:lpstr>Results of Knowledge Graph and Task Analysis</vt:lpstr>
      <vt:lpstr>Results of Knowledge Graph and Task Analysis</vt:lpstr>
      <vt:lpstr>Results of Knowledge Graph and Task Analysis</vt:lpstr>
      <vt:lpstr>AISA Concept Assessment</vt:lpstr>
      <vt:lpstr>Build Human-Machine Team Situation Awareness </vt:lpstr>
      <vt:lpstr>Machine SA Inputs = Query Answers (SASHA_L)</vt:lpstr>
      <vt:lpstr>Variables</vt:lpstr>
      <vt:lpstr>Intercorrelation of SA Measurements</vt:lpstr>
      <vt:lpstr>Results: Comparison of AI and Human SA</vt:lpstr>
      <vt:lpstr>Results: Impact of IA Input on Human Performance</vt:lpstr>
      <vt:lpstr>Results: Usefulness of AI SA Inputs</vt:lpstr>
      <vt:lpstr>Results: Trust in AI SA inputs</vt:lpstr>
      <vt:lpstr>Results: Lower Self-Assessed SA with Machine SA Input</vt:lpstr>
      <vt:lpstr>Conclusion and Outlook</vt:lpstr>
      <vt:lpstr>Questions?</vt:lpstr>
      <vt:lpstr>PowerPoint prezentacija</vt:lpstr>
    </vt:vector>
  </TitlesOfParts>
  <Company>EUROCONTROL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Swink</dc:creator>
  <cp:lastModifiedBy>Tomislav Radišić</cp:lastModifiedBy>
  <cp:revision>14</cp:revision>
  <dcterms:created xsi:type="dcterms:W3CDTF">2022-06-08T09:33:22Z</dcterms:created>
  <dcterms:modified xsi:type="dcterms:W3CDTF">2022-11-02T11:11:03Z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0x010100E389C02E0FAE504EB6EDA8FE904A9599</vt:lpwstr>
  </property>
  <property fmtid="{D5CDD505-2E9C-101B-9397-08002B2CF9AE}" pid="3" name="MSIP_Label_10d9bad3-6dac-4e9a-89a3-89f3b8d247b2_Enabled">
    <vt:lpwstr>true</vt:lpwstr>
  </property>
  <property fmtid="{D5CDD505-2E9C-101B-9397-08002B2CF9AE}" pid="4" name="MSIP_Label_10d9bad3-6dac-4e9a-89a3-89f3b8d247b2_SetDate">
    <vt:lpwstr>2022-10-20T06:08:21Z</vt:lpwstr>
  </property>
  <property fmtid="{D5CDD505-2E9C-101B-9397-08002B2CF9AE}" pid="5" name="MSIP_Label_10d9bad3-6dac-4e9a-89a3-89f3b8d247b2_Method">
    <vt:lpwstr>Standard</vt:lpwstr>
  </property>
  <property fmtid="{D5CDD505-2E9C-101B-9397-08002B2CF9AE}" pid="6" name="MSIP_Label_10d9bad3-6dac-4e9a-89a3-89f3b8d247b2_Name">
    <vt:lpwstr>10d9bad3-6dac-4e9a-89a3-89f3b8d247b2</vt:lpwstr>
  </property>
  <property fmtid="{D5CDD505-2E9C-101B-9397-08002B2CF9AE}" pid="7" name="MSIP_Label_10d9bad3-6dac-4e9a-89a3-89f3b8d247b2_SiteId">
    <vt:lpwstr>5d1a9f9d-201f-4a10-b983-451cf65cbc1e</vt:lpwstr>
  </property>
  <property fmtid="{D5CDD505-2E9C-101B-9397-08002B2CF9AE}" pid="8" name="MSIP_Label_10d9bad3-6dac-4e9a-89a3-89f3b8d247b2_ActionId">
    <vt:lpwstr>e8adb63e-6292-4ab0-b08a-e28acc153a76</vt:lpwstr>
  </property>
  <property fmtid="{D5CDD505-2E9C-101B-9397-08002B2CF9AE}" pid="9" name="MSIP_Label_10d9bad3-6dac-4e9a-89a3-89f3b8d247b2_ContentBits">
    <vt:lpwstr>0</vt:lpwstr>
  </property>
</Properties>
</file>